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  <p:sldMasterId id="2147483663" r:id="rId6"/>
    <p:sldMasterId id="2147483648" r:id="rId7"/>
  </p:sldMasterIdLst>
  <p:notesMasterIdLst>
    <p:notesMasterId r:id="rId23"/>
  </p:notesMasterIdLst>
  <p:sldIdLst>
    <p:sldId id="256" r:id="rId8"/>
    <p:sldId id="263" r:id="rId9"/>
    <p:sldId id="257" r:id="rId10"/>
    <p:sldId id="271" r:id="rId11"/>
    <p:sldId id="258" r:id="rId12"/>
    <p:sldId id="260" r:id="rId13"/>
    <p:sldId id="264" r:id="rId14"/>
    <p:sldId id="262" r:id="rId15"/>
    <p:sldId id="265" r:id="rId16"/>
    <p:sldId id="266" r:id="rId17"/>
    <p:sldId id="267" r:id="rId18"/>
    <p:sldId id="268" r:id="rId19"/>
    <p:sldId id="261" r:id="rId20"/>
    <p:sldId id="269" r:id="rId21"/>
    <p:sldId id="270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8118F-AAE1-4605-A7EE-AB4303041946}" v="476" dt="2022-10-16T15:51:25.017"/>
    <p1510:client id="{4C86B67D-CBAA-40EC-99DB-0A854DEF881D}" v="1" dt="2022-10-17T08:21:41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4398118F-AAE1-4605-A7EE-AB4303041946}"/>
    <pc:docChg chg="undo redo custSel addSld delSld modSld sldOrd addMainMaster modMainMaster">
      <pc:chgData name="Pascalle Cup" userId="abbe84a0-611b-406e-b251-e8b4b71c069a" providerId="ADAL" clId="{4398118F-AAE1-4605-A7EE-AB4303041946}" dt="2022-10-16T15:52:53.608" v="2535" actId="6549"/>
      <pc:docMkLst>
        <pc:docMk/>
      </pc:docMkLst>
      <pc:sldChg chg="addSp modSp mod setBg addAnim">
        <pc:chgData name="Pascalle Cup" userId="abbe84a0-611b-406e-b251-e8b4b71c069a" providerId="ADAL" clId="{4398118F-AAE1-4605-A7EE-AB4303041946}" dt="2022-10-15T19:49:31.463" v="215"/>
        <pc:sldMkLst>
          <pc:docMk/>
          <pc:sldMk cId="3000995851" sldId="256"/>
        </pc:sldMkLst>
        <pc:spChg chg="mod">
          <ac:chgData name="Pascalle Cup" userId="abbe84a0-611b-406e-b251-e8b4b71c069a" providerId="ADAL" clId="{4398118F-AAE1-4605-A7EE-AB4303041946}" dt="2022-10-15T19:49:31.459" v="212" actId="26606"/>
          <ac:spMkLst>
            <pc:docMk/>
            <pc:sldMk cId="3000995851" sldId="256"/>
            <ac:spMk id="2" creationId="{73EC37F5-30CA-4A7B-74E4-B40486DB8BA1}"/>
          </ac:spMkLst>
        </pc:spChg>
        <pc:spChg chg="mod">
          <ac:chgData name="Pascalle Cup" userId="abbe84a0-611b-406e-b251-e8b4b71c069a" providerId="ADAL" clId="{4398118F-AAE1-4605-A7EE-AB4303041946}" dt="2022-10-15T19:49:31.459" v="212" actId="26606"/>
          <ac:spMkLst>
            <pc:docMk/>
            <pc:sldMk cId="3000995851" sldId="256"/>
            <ac:spMk id="3" creationId="{6E2FC67B-8223-A48C-DFCF-C13D7B771B8F}"/>
          </ac:spMkLst>
        </pc:spChg>
        <pc:spChg chg="add">
          <ac:chgData name="Pascalle Cup" userId="abbe84a0-611b-406e-b251-e8b4b71c069a" providerId="ADAL" clId="{4398118F-AAE1-4605-A7EE-AB4303041946}" dt="2022-10-15T19:49:31.459" v="212" actId="26606"/>
          <ac:spMkLst>
            <pc:docMk/>
            <pc:sldMk cId="3000995851" sldId="256"/>
            <ac:spMk id="10" creationId="{A3363022-C969-41E9-8EB2-E4C94908C1FA}"/>
          </ac:spMkLst>
        </pc:spChg>
        <pc:spChg chg="add">
          <ac:chgData name="Pascalle Cup" userId="abbe84a0-611b-406e-b251-e8b4b71c069a" providerId="ADAL" clId="{4398118F-AAE1-4605-A7EE-AB4303041946}" dt="2022-10-15T19:49:31.459" v="212" actId="26606"/>
          <ac:spMkLst>
            <pc:docMk/>
            <pc:sldMk cId="3000995851" sldId="256"/>
            <ac:spMk id="12" creationId="{8D1AD6B3-BE88-4CEB-BA17-790657CC4729}"/>
          </ac:spMkLst>
        </pc:spChg>
        <pc:grpChg chg="add">
          <ac:chgData name="Pascalle Cup" userId="abbe84a0-611b-406e-b251-e8b4b71c069a" providerId="ADAL" clId="{4398118F-AAE1-4605-A7EE-AB4303041946}" dt="2022-10-15T19:49:31.459" v="212" actId="26606"/>
          <ac:grpSpMkLst>
            <pc:docMk/>
            <pc:sldMk cId="3000995851" sldId="256"/>
            <ac:grpSpMk id="14" creationId="{89D1390B-7E13-4B4F-9CB2-391063412E54}"/>
          </ac:grpSpMkLst>
        </pc:grpChg>
        <pc:picChg chg="add">
          <ac:chgData name="Pascalle Cup" userId="abbe84a0-611b-406e-b251-e8b4b71c069a" providerId="ADAL" clId="{4398118F-AAE1-4605-A7EE-AB4303041946}" dt="2022-10-15T19:49:31.459" v="212" actId="26606"/>
          <ac:picMkLst>
            <pc:docMk/>
            <pc:sldMk cId="3000995851" sldId="256"/>
            <ac:picMk id="7" creationId="{016B83B5-5D2C-E2D6-C874-1A625CAAA09B}"/>
          </ac:picMkLst>
        </pc:picChg>
      </pc:sldChg>
      <pc:sldChg chg="addSp delSp modSp add mod setBg delAnim modAnim">
        <pc:chgData name="Pascalle Cup" userId="abbe84a0-611b-406e-b251-e8b4b71c069a" providerId="ADAL" clId="{4398118F-AAE1-4605-A7EE-AB4303041946}" dt="2022-10-15T19:51:27.085" v="249" actId="1076"/>
        <pc:sldMkLst>
          <pc:docMk/>
          <pc:sldMk cId="1330166646" sldId="257"/>
        </pc:sldMkLst>
        <pc:spChg chg="mod">
          <ac:chgData name="Pascalle Cup" userId="abbe84a0-611b-406e-b251-e8b4b71c069a" providerId="ADAL" clId="{4398118F-AAE1-4605-A7EE-AB4303041946}" dt="2022-10-15T19:50:38.062" v="229" actId="1076"/>
          <ac:spMkLst>
            <pc:docMk/>
            <pc:sldMk cId="1330166646" sldId="257"/>
            <ac:spMk id="2" creationId="{C3841155-769B-7FEA-FD46-4B29B24C9191}"/>
          </ac:spMkLst>
        </pc:spChg>
        <pc:spChg chg="mod">
          <ac:chgData name="Pascalle Cup" userId="abbe84a0-611b-406e-b251-e8b4b71c069a" providerId="ADAL" clId="{4398118F-AAE1-4605-A7EE-AB4303041946}" dt="2022-10-15T19:51:00.246" v="243" actId="20577"/>
          <ac:spMkLst>
            <pc:docMk/>
            <pc:sldMk cId="1330166646" sldId="257"/>
            <ac:spMk id="4" creationId="{57B381B8-F7FE-0B48-F33F-CC495E2A73DC}"/>
          </ac:spMkLst>
        </pc:spChg>
        <pc:spChg chg="del">
          <ac:chgData name="Pascalle Cup" userId="abbe84a0-611b-406e-b251-e8b4b71c069a" providerId="ADAL" clId="{4398118F-AAE1-4605-A7EE-AB4303041946}" dt="2022-10-15T19:42:28.431" v="6" actId="478"/>
          <ac:spMkLst>
            <pc:docMk/>
            <pc:sldMk cId="1330166646" sldId="257"/>
            <ac:spMk id="6" creationId="{F6FCA1A8-F75A-8655-903F-A507CBB8445D}"/>
          </ac:spMkLst>
        </pc:spChg>
        <pc:spChg chg="add mod">
          <ac:chgData name="Pascalle Cup" userId="abbe84a0-611b-406e-b251-e8b4b71c069a" providerId="ADAL" clId="{4398118F-AAE1-4605-A7EE-AB4303041946}" dt="2022-10-15T19:51:27.085" v="249" actId="1076"/>
          <ac:spMkLst>
            <pc:docMk/>
            <pc:sldMk cId="1330166646" sldId="257"/>
            <ac:spMk id="7" creationId="{81415FE5-3505-666B-15B3-B80D845C1852}"/>
          </ac:spMkLst>
        </pc:spChg>
        <pc:spChg chg="add">
          <ac:chgData name="Pascalle Cup" userId="abbe84a0-611b-406e-b251-e8b4b71c069a" providerId="ADAL" clId="{4398118F-AAE1-4605-A7EE-AB4303041946}" dt="2022-10-15T19:49:48.535" v="216" actId="26606"/>
          <ac:spMkLst>
            <pc:docMk/>
            <pc:sldMk cId="1330166646" sldId="257"/>
            <ac:spMk id="12" creationId="{FA3C7DEA-BCC2-4295-8850-147993296189}"/>
          </ac:spMkLst>
        </pc:spChg>
        <pc:spChg chg="add">
          <ac:chgData name="Pascalle Cup" userId="abbe84a0-611b-406e-b251-e8b4b71c069a" providerId="ADAL" clId="{4398118F-AAE1-4605-A7EE-AB4303041946}" dt="2022-10-15T19:49:48.535" v="216" actId="26606"/>
          <ac:spMkLst>
            <pc:docMk/>
            <pc:sldMk cId="1330166646" sldId="257"/>
            <ac:spMk id="14" creationId="{C289949D-B9F6-468A-86FE-2694DC5AE773}"/>
          </ac:spMkLst>
        </pc:spChg>
        <pc:grpChg chg="add">
          <ac:chgData name="Pascalle Cup" userId="abbe84a0-611b-406e-b251-e8b4b71c069a" providerId="ADAL" clId="{4398118F-AAE1-4605-A7EE-AB4303041946}" dt="2022-10-15T19:49:48.535" v="216" actId="26606"/>
          <ac:grpSpMkLst>
            <pc:docMk/>
            <pc:sldMk cId="1330166646" sldId="257"/>
            <ac:grpSpMk id="16" creationId="{E4DF0958-0C87-4C28-9554-2FADC788C2B1}"/>
          </ac:grpSpMkLst>
        </pc:grpChg>
        <pc:graphicFrameChg chg="add del mod">
          <ac:chgData name="Pascalle Cup" userId="abbe84a0-611b-406e-b251-e8b4b71c069a" providerId="ADAL" clId="{4398118F-AAE1-4605-A7EE-AB4303041946}" dt="2022-10-15T19:45:02.281" v="19"/>
          <ac:graphicFrameMkLst>
            <pc:docMk/>
            <pc:sldMk cId="1330166646" sldId="257"/>
            <ac:graphicFrameMk id="3" creationId="{3C62E724-093C-30B7-C969-5C9421EA8BF0}"/>
          </ac:graphicFrameMkLst>
        </pc:graphicFrameChg>
      </pc:sldChg>
      <pc:sldChg chg="delSp modSp add mod">
        <pc:chgData name="Pascalle Cup" userId="abbe84a0-611b-406e-b251-e8b4b71c069a" providerId="ADAL" clId="{4398118F-AAE1-4605-A7EE-AB4303041946}" dt="2022-10-15T21:05:48.257" v="1641" actId="113"/>
        <pc:sldMkLst>
          <pc:docMk/>
          <pc:sldMk cId="2544483515" sldId="258"/>
        </pc:sldMkLst>
        <pc:spChg chg="mod">
          <ac:chgData name="Pascalle Cup" userId="abbe84a0-611b-406e-b251-e8b4b71c069a" providerId="ADAL" clId="{4398118F-AAE1-4605-A7EE-AB4303041946}" dt="2022-10-15T19:49:17.829" v="211" actId="1076"/>
          <ac:spMkLst>
            <pc:docMk/>
            <pc:sldMk cId="2544483515" sldId="258"/>
            <ac:spMk id="3" creationId="{0BD43DBB-900D-6AE1-05A9-36F484793588}"/>
          </ac:spMkLst>
        </pc:spChg>
        <pc:spChg chg="del">
          <ac:chgData name="Pascalle Cup" userId="abbe84a0-611b-406e-b251-e8b4b71c069a" providerId="ADAL" clId="{4398118F-AAE1-4605-A7EE-AB4303041946}" dt="2022-10-15T19:51:48.187" v="251" actId="478"/>
          <ac:spMkLst>
            <pc:docMk/>
            <pc:sldMk cId="2544483515" sldId="258"/>
            <ac:spMk id="5" creationId="{9EA687C3-7297-D4FB-E083-997601699161}"/>
          </ac:spMkLst>
        </pc:spChg>
        <pc:graphicFrameChg chg="mod modGraphic">
          <ac:chgData name="Pascalle Cup" userId="abbe84a0-611b-406e-b251-e8b4b71c069a" providerId="ADAL" clId="{4398118F-AAE1-4605-A7EE-AB4303041946}" dt="2022-10-15T21:05:48.257" v="1641" actId="113"/>
          <ac:graphicFrameMkLst>
            <pc:docMk/>
            <pc:sldMk cId="2544483515" sldId="258"/>
            <ac:graphicFrameMk id="2" creationId="{ADA82020-6E41-3A0B-F8B2-A3F073029D9E}"/>
          </ac:graphicFrameMkLst>
        </pc:graphicFrameChg>
      </pc:sldChg>
      <pc:sldChg chg="delSp modSp add del mod delAnim">
        <pc:chgData name="Pascalle Cup" userId="abbe84a0-611b-406e-b251-e8b4b71c069a" providerId="ADAL" clId="{4398118F-AAE1-4605-A7EE-AB4303041946}" dt="2022-10-15T21:11:59.833" v="1823" actId="47"/>
        <pc:sldMkLst>
          <pc:docMk/>
          <pc:sldMk cId="1656736293" sldId="259"/>
        </pc:sldMkLst>
        <pc:spChg chg="del mod">
          <ac:chgData name="Pascalle Cup" userId="abbe84a0-611b-406e-b251-e8b4b71c069a" providerId="ADAL" clId="{4398118F-AAE1-4605-A7EE-AB4303041946}" dt="2022-10-15T19:53:11.021" v="358" actId="478"/>
          <ac:spMkLst>
            <pc:docMk/>
            <pc:sldMk cId="1656736293" sldId="259"/>
            <ac:spMk id="3" creationId="{26BD3476-DB68-8EE3-B0EE-2BC125C964C6}"/>
          </ac:spMkLst>
        </pc:spChg>
        <pc:graphicFrameChg chg="del">
          <ac:chgData name="Pascalle Cup" userId="abbe84a0-611b-406e-b251-e8b4b71c069a" providerId="ADAL" clId="{4398118F-AAE1-4605-A7EE-AB4303041946}" dt="2022-10-15T21:11:38.507" v="1815" actId="21"/>
          <ac:graphicFrameMkLst>
            <pc:docMk/>
            <pc:sldMk cId="1656736293" sldId="259"/>
            <ac:graphicFrameMk id="2" creationId="{99C5C1A6-CD26-5C8B-5419-A98BF2B34C0A}"/>
          </ac:graphicFrameMkLst>
        </pc:graphicFrameChg>
      </pc:sldChg>
      <pc:sldChg chg="modSp new mod">
        <pc:chgData name="Pascalle Cup" userId="abbe84a0-611b-406e-b251-e8b4b71c069a" providerId="ADAL" clId="{4398118F-AAE1-4605-A7EE-AB4303041946}" dt="2022-10-15T19:52:12.832" v="293" actId="313"/>
        <pc:sldMkLst>
          <pc:docMk/>
          <pc:sldMk cId="3607116668" sldId="260"/>
        </pc:sldMkLst>
        <pc:spChg chg="mod">
          <ac:chgData name="Pascalle Cup" userId="abbe84a0-611b-406e-b251-e8b4b71c069a" providerId="ADAL" clId="{4398118F-AAE1-4605-A7EE-AB4303041946}" dt="2022-10-15T19:52:02.086" v="273" actId="20577"/>
          <ac:spMkLst>
            <pc:docMk/>
            <pc:sldMk cId="3607116668" sldId="260"/>
            <ac:spMk id="2" creationId="{E55C9B1C-FF9C-E96D-CC77-A7111C540DB0}"/>
          </ac:spMkLst>
        </pc:spChg>
        <pc:spChg chg="mod">
          <ac:chgData name="Pascalle Cup" userId="abbe84a0-611b-406e-b251-e8b4b71c069a" providerId="ADAL" clId="{4398118F-AAE1-4605-A7EE-AB4303041946}" dt="2022-10-15T19:52:12.832" v="293" actId="313"/>
          <ac:spMkLst>
            <pc:docMk/>
            <pc:sldMk cId="3607116668" sldId="260"/>
            <ac:spMk id="3" creationId="{AD247565-A5B5-C317-8980-175CE95AB1B8}"/>
          </ac:spMkLst>
        </pc:spChg>
      </pc:sldChg>
      <pc:sldChg chg="addSp modSp new mod modAnim">
        <pc:chgData name="Pascalle Cup" userId="abbe84a0-611b-406e-b251-e8b4b71c069a" providerId="ADAL" clId="{4398118F-AAE1-4605-A7EE-AB4303041946}" dt="2022-10-15T21:14:47.475" v="1825"/>
        <pc:sldMkLst>
          <pc:docMk/>
          <pc:sldMk cId="3415186276" sldId="261"/>
        </pc:sldMkLst>
        <pc:spChg chg="mod">
          <ac:chgData name="Pascalle Cup" userId="abbe84a0-611b-406e-b251-e8b4b71c069a" providerId="ADAL" clId="{4398118F-AAE1-4605-A7EE-AB4303041946}" dt="2022-10-15T21:11:50.330" v="1820" actId="1076"/>
          <ac:spMkLst>
            <pc:docMk/>
            <pc:sldMk cId="3415186276" sldId="261"/>
            <ac:spMk id="2" creationId="{337B0706-DFDC-C5FF-98B6-3126B00DE6A4}"/>
          </ac:spMkLst>
        </pc:spChg>
        <pc:spChg chg="mod">
          <ac:chgData name="Pascalle Cup" userId="abbe84a0-611b-406e-b251-e8b4b71c069a" providerId="ADAL" clId="{4398118F-AAE1-4605-A7EE-AB4303041946}" dt="2022-10-15T21:11:52.626" v="1821" actId="1076"/>
          <ac:spMkLst>
            <pc:docMk/>
            <pc:sldMk cId="3415186276" sldId="261"/>
            <ac:spMk id="3" creationId="{DE5FE84F-6C47-CF55-D592-F358B53B2E8F}"/>
          </ac:spMkLst>
        </pc:spChg>
        <pc:graphicFrameChg chg="add mod">
          <ac:chgData name="Pascalle Cup" userId="abbe84a0-611b-406e-b251-e8b4b71c069a" providerId="ADAL" clId="{4398118F-AAE1-4605-A7EE-AB4303041946}" dt="2022-10-15T21:11:57.594" v="1822" actId="1076"/>
          <ac:graphicFrameMkLst>
            <pc:docMk/>
            <pc:sldMk cId="3415186276" sldId="261"/>
            <ac:graphicFrameMk id="4" creationId="{178F8DE8-763D-66A1-9048-38B027F9B657}"/>
          </ac:graphicFrameMkLst>
        </pc:graphicFrameChg>
      </pc:sldChg>
      <pc:sldChg chg="addSp delSp modSp new mod modAnim">
        <pc:chgData name="Pascalle Cup" userId="abbe84a0-611b-406e-b251-e8b4b71c069a" providerId="ADAL" clId="{4398118F-AAE1-4605-A7EE-AB4303041946}" dt="2022-10-15T20:01:43.181" v="517"/>
        <pc:sldMkLst>
          <pc:docMk/>
          <pc:sldMk cId="4046470092" sldId="262"/>
        </pc:sldMkLst>
        <pc:spChg chg="add mod">
          <ac:chgData name="Pascalle Cup" userId="abbe84a0-611b-406e-b251-e8b4b71c069a" providerId="ADAL" clId="{4398118F-AAE1-4605-A7EE-AB4303041946}" dt="2022-10-15T19:58:42.557" v="488" actId="1076"/>
          <ac:spMkLst>
            <pc:docMk/>
            <pc:sldMk cId="4046470092" sldId="262"/>
            <ac:spMk id="3" creationId="{4E358FBF-3281-DF73-0C91-D0EF1AABF517}"/>
          </ac:spMkLst>
        </pc:spChg>
        <pc:spChg chg="add del">
          <ac:chgData name="Pascalle Cup" userId="abbe84a0-611b-406e-b251-e8b4b71c069a" providerId="ADAL" clId="{4398118F-AAE1-4605-A7EE-AB4303041946}" dt="2022-10-15T19:59:43.767" v="498" actId="478"/>
          <ac:spMkLst>
            <pc:docMk/>
            <pc:sldMk cId="4046470092" sldId="262"/>
            <ac:spMk id="11" creationId="{FF4FB461-D6D0-46B5-19C8-F550ECA41FDB}"/>
          </ac:spMkLst>
        </pc:spChg>
        <pc:graphicFrameChg chg="add mod modGraphic">
          <ac:chgData name="Pascalle Cup" userId="abbe84a0-611b-406e-b251-e8b4b71c069a" providerId="ADAL" clId="{4398118F-AAE1-4605-A7EE-AB4303041946}" dt="2022-10-15T19:59:23.581" v="495"/>
          <ac:graphicFrameMkLst>
            <pc:docMk/>
            <pc:sldMk cId="4046470092" sldId="262"/>
            <ac:graphicFrameMk id="2" creationId="{382EC11F-A7AB-50A2-F4DE-07FEC45DD107}"/>
          </ac:graphicFrameMkLst>
        </pc:graphicFrameChg>
        <pc:inkChg chg="add">
          <ac:chgData name="Pascalle Cup" userId="abbe84a0-611b-406e-b251-e8b4b71c069a" providerId="ADAL" clId="{4398118F-AAE1-4605-A7EE-AB4303041946}" dt="2022-10-15T20:00:25.471" v="508" actId="9405"/>
          <ac:inkMkLst>
            <pc:docMk/>
            <pc:sldMk cId="4046470092" sldId="262"/>
            <ac:inkMk id="19" creationId="{811D9069-073F-5364-B0C2-59A9DBC9C652}"/>
          </ac:inkMkLst>
        </pc:inkChg>
        <pc:inkChg chg="add">
          <ac:chgData name="Pascalle Cup" userId="abbe84a0-611b-406e-b251-e8b4b71c069a" providerId="ADAL" clId="{4398118F-AAE1-4605-A7EE-AB4303041946}" dt="2022-10-15T20:00:26.810" v="509" actId="9405"/>
          <ac:inkMkLst>
            <pc:docMk/>
            <pc:sldMk cId="4046470092" sldId="262"/>
            <ac:inkMk id="20" creationId="{778969F5-39EB-76A1-BF7A-79CAE7D6E8AB}"/>
          </ac:inkMkLst>
        </pc:inkChg>
        <pc:inkChg chg="add del">
          <ac:chgData name="Pascalle Cup" userId="abbe84a0-611b-406e-b251-e8b4b71c069a" providerId="ADAL" clId="{4398118F-AAE1-4605-A7EE-AB4303041946}" dt="2022-10-15T20:00:33.816" v="511" actId="9405"/>
          <ac:inkMkLst>
            <pc:docMk/>
            <pc:sldMk cId="4046470092" sldId="262"/>
            <ac:inkMk id="21" creationId="{86B05280-A7D7-6E07-5FB7-FCFFD253FB5B}"/>
          </ac:inkMkLst>
        </pc:inkChg>
        <pc:inkChg chg="add">
          <ac:chgData name="Pascalle Cup" userId="abbe84a0-611b-406e-b251-e8b4b71c069a" providerId="ADAL" clId="{4398118F-AAE1-4605-A7EE-AB4303041946}" dt="2022-10-15T20:00:34.622" v="512" actId="9405"/>
          <ac:inkMkLst>
            <pc:docMk/>
            <pc:sldMk cId="4046470092" sldId="262"/>
            <ac:inkMk id="22" creationId="{A3F2A733-8D18-A994-617D-55F9BDD1017B}"/>
          </ac:inkMkLst>
        </pc:inkChg>
        <pc:inkChg chg="add">
          <ac:chgData name="Pascalle Cup" userId="abbe84a0-611b-406e-b251-e8b4b71c069a" providerId="ADAL" clId="{4398118F-AAE1-4605-A7EE-AB4303041946}" dt="2022-10-15T20:00:42.120" v="513" actId="9405"/>
          <ac:inkMkLst>
            <pc:docMk/>
            <pc:sldMk cId="4046470092" sldId="262"/>
            <ac:inkMk id="23" creationId="{9058173C-A539-876D-9F20-E9F9F02012A8}"/>
          </ac:inkMkLst>
        </pc:inkChg>
        <pc:inkChg chg="add">
          <ac:chgData name="Pascalle Cup" userId="abbe84a0-611b-406e-b251-e8b4b71c069a" providerId="ADAL" clId="{4398118F-AAE1-4605-A7EE-AB4303041946}" dt="2022-10-15T20:00:42.480" v="514" actId="9405"/>
          <ac:inkMkLst>
            <pc:docMk/>
            <pc:sldMk cId="4046470092" sldId="262"/>
            <ac:inkMk id="24" creationId="{0DF2F1E2-286F-A486-D882-7FF028A0053B}"/>
          </ac:inkMkLst>
        </pc:inkChg>
        <pc:inkChg chg="add">
          <ac:chgData name="Pascalle Cup" userId="abbe84a0-611b-406e-b251-e8b4b71c069a" providerId="ADAL" clId="{4398118F-AAE1-4605-A7EE-AB4303041946}" dt="2022-10-15T20:00:51.207" v="515" actId="9405"/>
          <ac:inkMkLst>
            <pc:docMk/>
            <pc:sldMk cId="4046470092" sldId="262"/>
            <ac:inkMk id="25" creationId="{C2EEA698-8A59-09AB-A200-E7A034E54C90}"/>
          </ac:inkMkLst>
        </pc:inkChg>
        <pc:cxnChg chg="add del mod">
          <ac:chgData name="Pascalle Cup" userId="abbe84a0-611b-406e-b251-e8b4b71c069a" providerId="ADAL" clId="{4398118F-AAE1-4605-A7EE-AB4303041946}" dt="2022-10-15T19:59:26.374" v="496" actId="478"/>
          <ac:cxnSpMkLst>
            <pc:docMk/>
            <pc:sldMk cId="4046470092" sldId="262"/>
            <ac:cxnSpMk id="5" creationId="{9E123920-C773-D704-6282-09114C1243A6}"/>
          </ac:cxnSpMkLst>
        </pc:cxnChg>
        <pc:cxnChg chg="add del mod">
          <ac:chgData name="Pascalle Cup" userId="abbe84a0-611b-406e-b251-e8b4b71c069a" providerId="ADAL" clId="{4398118F-AAE1-4605-A7EE-AB4303041946}" dt="2022-10-15T20:00:15.257" v="507" actId="478"/>
          <ac:cxnSpMkLst>
            <pc:docMk/>
            <pc:sldMk cId="4046470092" sldId="262"/>
            <ac:cxnSpMk id="13" creationId="{634682B4-CBAA-D2CF-5284-47127ED4924F}"/>
          </ac:cxnSpMkLst>
        </pc:cxnChg>
      </pc:sldChg>
      <pc:sldChg chg="modSp add mod ord">
        <pc:chgData name="Pascalle Cup" userId="abbe84a0-611b-406e-b251-e8b4b71c069a" providerId="ADAL" clId="{4398118F-AAE1-4605-A7EE-AB4303041946}" dt="2022-10-15T21:07:36.176" v="1651" actId="207"/>
        <pc:sldMkLst>
          <pc:docMk/>
          <pc:sldMk cId="1914404811" sldId="263"/>
        </pc:sldMkLst>
        <pc:spChg chg="mod">
          <ac:chgData name="Pascalle Cup" userId="abbe84a0-611b-406e-b251-e8b4b71c069a" providerId="ADAL" clId="{4398118F-AAE1-4605-A7EE-AB4303041946}" dt="2022-10-15T21:07:36.176" v="1651" actId="207"/>
          <ac:spMkLst>
            <pc:docMk/>
            <pc:sldMk cId="1914404811" sldId="263"/>
            <ac:spMk id="4" creationId="{7E256807-68E5-45A0-8DD0-5696A7E4E94A}"/>
          </ac:spMkLst>
        </pc:spChg>
        <pc:spChg chg="mod">
          <ac:chgData name="Pascalle Cup" userId="abbe84a0-611b-406e-b251-e8b4b71c069a" providerId="ADAL" clId="{4398118F-AAE1-4605-A7EE-AB4303041946}" dt="2022-10-15T21:07:25.799" v="1650" actId="6549"/>
          <ac:spMkLst>
            <pc:docMk/>
            <pc:sldMk cId="1914404811" sldId="263"/>
            <ac:spMk id="6" creationId="{81B96BA2-902A-4078-8942-E8A2417A9A29}"/>
          </ac:spMkLst>
        </pc:spChg>
        <pc:spChg chg="mod">
          <ac:chgData name="Pascalle Cup" userId="abbe84a0-611b-406e-b251-e8b4b71c069a" providerId="ADAL" clId="{4398118F-AAE1-4605-A7EE-AB4303041946}" dt="2022-10-15T21:07:09.210" v="1649" actId="12"/>
          <ac:spMkLst>
            <pc:docMk/>
            <pc:sldMk cId="1914404811" sldId="263"/>
            <ac:spMk id="10" creationId="{60253159-9685-4938-B8A7-8D90D4ABB2F1}"/>
          </ac:spMkLst>
        </pc:spChg>
        <pc:graphicFrameChg chg="modGraphic">
          <ac:chgData name="Pascalle Cup" userId="abbe84a0-611b-406e-b251-e8b4b71c069a" providerId="ADAL" clId="{4398118F-AAE1-4605-A7EE-AB4303041946}" dt="2022-10-15T21:07:00.742" v="1646" actId="207"/>
          <ac:graphicFrameMkLst>
            <pc:docMk/>
            <pc:sldMk cId="1914404811" sldId="263"/>
            <ac:graphicFrameMk id="7" creationId="{E301E4D4-09EB-42FE-AC70-36D3DFBAE62B}"/>
          </ac:graphicFrameMkLst>
        </pc:graphicFrameChg>
      </pc:sldChg>
      <pc:sldChg chg="addSp modSp add mod ord modAnim">
        <pc:chgData name="Pascalle Cup" userId="abbe84a0-611b-406e-b251-e8b4b71c069a" providerId="ADAL" clId="{4398118F-AAE1-4605-A7EE-AB4303041946}" dt="2022-10-15T19:54:46.078" v="369" actId="1076"/>
        <pc:sldMkLst>
          <pc:docMk/>
          <pc:sldMk cId="3895297041" sldId="264"/>
        </pc:sldMkLst>
        <pc:spChg chg="add mod">
          <ac:chgData name="Pascalle Cup" userId="abbe84a0-611b-406e-b251-e8b4b71c069a" providerId="ADAL" clId="{4398118F-AAE1-4605-A7EE-AB4303041946}" dt="2022-10-15T19:54:46.078" v="369" actId="1076"/>
          <ac:spMkLst>
            <pc:docMk/>
            <pc:sldMk cId="3895297041" sldId="264"/>
            <ac:spMk id="4" creationId="{B6D06B16-4911-08D4-AC4D-D8921C0266F9}"/>
          </ac:spMkLst>
        </pc:spChg>
      </pc:sldChg>
      <pc:sldChg chg="addSp modSp new mod setBg modAnim">
        <pc:chgData name="Pascalle Cup" userId="abbe84a0-611b-406e-b251-e8b4b71c069a" providerId="ADAL" clId="{4398118F-AAE1-4605-A7EE-AB4303041946}" dt="2022-10-15T20:27:11.526" v="1304"/>
        <pc:sldMkLst>
          <pc:docMk/>
          <pc:sldMk cId="230752306" sldId="265"/>
        </pc:sldMkLst>
        <pc:spChg chg="add mod">
          <ac:chgData name="Pascalle Cup" userId="abbe84a0-611b-406e-b251-e8b4b71c069a" providerId="ADAL" clId="{4398118F-AAE1-4605-A7EE-AB4303041946}" dt="2022-10-15T20:08:39.358" v="571" actId="1076"/>
          <ac:spMkLst>
            <pc:docMk/>
            <pc:sldMk cId="230752306" sldId="265"/>
            <ac:spMk id="2" creationId="{B9645F36-169C-DC9D-75B8-CF16FDC4A1B2}"/>
          </ac:spMkLst>
        </pc:spChg>
        <pc:spChg chg="add">
          <ac:chgData name="Pascalle Cup" userId="abbe84a0-611b-406e-b251-e8b4b71c069a" providerId="ADAL" clId="{4398118F-AAE1-4605-A7EE-AB4303041946}" dt="2022-10-15T20:05:44.820" v="520" actId="26606"/>
          <ac:spMkLst>
            <pc:docMk/>
            <pc:sldMk cId="230752306" sldId="265"/>
            <ac:spMk id="2055" creationId="{42A4FC2C-047E-45A5-965D-8E1E3BF09BC6}"/>
          </ac:spMkLst>
        </pc:spChg>
        <pc:picChg chg="add mod">
          <ac:chgData name="Pascalle Cup" userId="abbe84a0-611b-406e-b251-e8b4b71c069a" providerId="ADAL" clId="{4398118F-AAE1-4605-A7EE-AB4303041946}" dt="2022-10-15T20:05:44.820" v="520" actId="26606"/>
          <ac:picMkLst>
            <pc:docMk/>
            <pc:sldMk cId="230752306" sldId="265"/>
            <ac:picMk id="2050" creationId="{0F6C4CE8-5F77-E8C6-7A9C-E59548F28831}"/>
          </ac:picMkLst>
        </pc:picChg>
      </pc:sldChg>
      <pc:sldChg chg="addSp delSp modSp new mod modAnim modNotesTx">
        <pc:chgData name="Pascalle Cup" userId="abbe84a0-611b-406e-b251-e8b4b71c069a" providerId="ADAL" clId="{4398118F-AAE1-4605-A7EE-AB4303041946}" dt="2022-10-16T15:52:53.608" v="2535" actId="6549"/>
        <pc:sldMkLst>
          <pc:docMk/>
          <pc:sldMk cId="2057200686" sldId="266"/>
        </pc:sldMkLst>
        <pc:spChg chg="add mod">
          <ac:chgData name="Pascalle Cup" userId="abbe84a0-611b-406e-b251-e8b4b71c069a" providerId="ADAL" clId="{4398118F-AAE1-4605-A7EE-AB4303041946}" dt="2022-10-15T20:21:28.676" v="1172" actId="1076"/>
          <ac:spMkLst>
            <pc:docMk/>
            <pc:sldMk cId="2057200686" sldId="266"/>
            <ac:spMk id="2" creationId="{07AD6F96-E9F7-45AE-AB0B-036F1A1B7D03}"/>
          </ac:spMkLst>
        </pc:spChg>
        <pc:spChg chg="add mod">
          <ac:chgData name="Pascalle Cup" userId="abbe84a0-611b-406e-b251-e8b4b71c069a" providerId="ADAL" clId="{4398118F-AAE1-4605-A7EE-AB4303041946}" dt="2022-10-15T20:24:56.830" v="1287" actId="403"/>
          <ac:spMkLst>
            <pc:docMk/>
            <pc:sldMk cId="2057200686" sldId="266"/>
            <ac:spMk id="3" creationId="{00386F19-C47E-7682-D2A2-0E4C607CFAD1}"/>
          </ac:spMkLst>
        </pc:spChg>
        <pc:spChg chg="add del mod">
          <ac:chgData name="Pascalle Cup" userId="abbe84a0-611b-406e-b251-e8b4b71c069a" providerId="ADAL" clId="{4398118F-AAE1-4605-A7EE-AB4303041946}" dt="2022-10-15T20:10:44.464" v="783" actId="478"/>
          <ac:spMkLst>
            <pc:docMk/>
            <pc:sldMk cId="2057200686" sldId="266"/>
            <ac:spMk id="4" creationId="{486573BE-D2F8-94EA-ACC4-6E9F11F60789}"/>
          </ac:spMkLst>
        </pc:spChg>
        <pc:spChg chg="add del mod">
          <ac:chgData name="Pascalle Cup" userId="abbe84a0-611b-406e-b251-e8b4b71c069a" providerId="ADAL" clId="{4398118F-AAE1-4605-A7EE-AB4303041946}" dt="2022-10-15T20:11:29.897" v="790" actId="478"/>
          <ac:spMkLst>
            <pc:docMk/>
            <pc:sldMk cId="2057200686" sldId="266"/>
            <ac:spMk id="5" creationId="{015096EE-5CA1-C44B-7C5C-2C3D74621886}"/>
          </ac:spMkLst>
        </pc:spChg>
        <pc:spChg chg="add mod">
          <ac:chgData name="Pascalle Cup" userId="abbe84a0-611b-406e-b251-e8b4b71c069a" providerId="ADAL" clId="{4398118F-AAE1-4605-A7EE-AB4303041946}" dt="2022-10-15T20:23:45.045" v="1213" actId="1076"/>
          <ac:spMkLst>
            <pc:docMk/>
            <pc:sldMk cId="2057200686" sldId="266"/>
            <ac:spMk id="7" creationId="{388F79F9-4EFE-A303-6F5D-ED1611CD6370}"/>
          </ac:spMkLst>
        </pc:spChg>
        <pc:spChg chg="add mod">
          <ac:chgData name="Pascalle Cup" userId="abbe84a0-611b-406e-b251-e8b4b71c069a" providerId="ADAL" clId="{4398118F-AAE1-4605-A7EE-AB4303041946}" dt="2022-10-15T20:25:31.484" v="1293" actId="20577"/>
          <ac:spMkLst>
            <pc:docMk/>
            <pc:sldMk cId="2057200686" sldId="266"/>
            <ac:spMk id="8" creationId="{156DCF90-6D15-C851-8CAC-17E9718BB6ED}"/>
          </ac:spMkLst>
        </pc:spChg>
        <pc:spChg chg="add mod">
          <ac:chgData name="Pascalle Cup" userId="abbe84a0-611b-406e-b251-e8b4b71c069a" providerId="ADAL" clId="{4398118F-AAE1-4605-A7EE-AB4303041946}" dt="2022-10-15T20:25:35.016" v="1294" actId="20577"/>
          <ac:spMkLst>
            <pc:docMk/>
            <pc:sldMk cId="2057200686" sldId="266"/>
            <ac:spMk id="9" creationId="{7BCF9EBC-C1F7-8624-F082-923455227943}"/>
          </ac:spMkLst>
        </pc:spChg>
        <pc:spChg chg="add mod">
          <ac:chgData name="Pascalle Cup" userId="abbe84a0-611b-406e-b251-e8b4b71c069a" providerId="ADAL" clId="{4398118F-AAE1-4605-A7EE-AB4303041946}" dt="2022-10-15T20:23:50.620" v="1216" actId="1076"/>
          <ac:spMkLst>
            <pc:docMk/>
            <pc:sldMk cId="2057200686" sldId="266"/>
            <ac:spMk id="10" creationId="{411684DC-3D76-7541-5F0A-27CA06C89FD9}"/>
          </ac:spMkLst>
        </pc:spChg>
        <pc:spChg chg="add del mod">
          <ac:chgData name="Pascalle Cup" userId="abbe84a0-611b-406e-b251-e8b4b71c069a" providerId="ADAL" clId="{4398118F-AAE1-4605-A7EE-AB4303041946}" dt="2022-10-15T20:14:45.988" v="927" actId="478"/>
          <ac:spMkLst>
            <pc:docMk/>
            <pc:sldMk cId="2057200686" sldId="266"/>
            <ac:spMk id="11" creationId="{998ED426-8F1F-FA31-2623-C7852A2857E7}"/>
          </ac:spMkLst>
        </pc:spChg>
        <pc:spChg chg="add mod">
          <ac:chgData name="Pascalle Cup" userId="abbe84a0-611b-406e-b251-e8b4b71c069a" providerId="ADAL" clId="{4398118F-AAE1-4605-A7EE-AB4303041946}" dt="2022-10-15T20:23:56.572" v="1219" actId="1076"/>
          <ac:spMkLst>
            <pc:docMk/>
            <pc:sldMk cId="2057200686" sldId="266"/>
            <ac:spMk id="12" creationId="{38D06534-E220-BF46-0A44-22AD4FC7F917}"/>
          </ac:spMkLst>
        </pc:spChg>
        <pc:spChg chg="add mod">
          <ac:chgData name="Pascalle Cup" userId="abbe84a0-611b-406e-b251-e8b4b71c069a" providerId="ADAL" clId="{4398118F-AAE1-4605-A7EE-AB4303041946}" dt="2022-10-15T20:25:48.761" v="1295" actId="207"/>
          <ac:spMkLst>
            <pc:docMk/>
            <pc:sldMk cId="2057200686" sldId="266"/>
            <ac:spMk id="13" creationId="{D0876C08-084F-541C-97C8-199E5A2C94EC}"/>
          </ac:spMkLst>
        </pc:spChg>
        <pc:spChg chg="add mod">
          <ac:chgData name="Pascalle Cup" userId="abbe84a0-611b-406e-b251-e8b4b71c069a" providerId="ADAL" clId="{4398118F-AAE1-4605-A7EE-AB4303041946}" dt="2022-10-15T20:25:51.008" v="1296" actId="207"/>
          <ac:spMkLst>
            <pc:docMk/>
            <pc:sldMk cId="2057200686" sldId="266"/>
            <ac:spMk id="14" creationId="{DC8689DE-5E90-1701-6043-2E1F536EB29E}"/>
          </ac:spMkLst>
        </pc:spChg>
        <pc:spChg chg="add mod">
          <ac:chgData name="Pascalle Cup" userId="abbe84a0-611b-406e-b251-e8b4b71c069a" providerId="ADAL" clId="{4398118F-AAE1-4605-A7EE-AB4303041946}" dt="2022-10-15T20:25:54.927" v="1298" actId="207"/>
          <ac:spMkLst>
            <pc:docMk/>
            <pc:sldMk cId="2057200686" sldId="266"/>
            <ac:spMk id="15" creationId="{6690F72F-7935-BB4A-85B3-7EADDAEBD679}"/>
          </ac:spMkLst>
        </pc:spChg>
        <pc:spChg chg="add mod">
          <ac:chgData name="Pascalle Cup" userId="abbe84a0-611b-406e-b251-e8b4b71c069a" providerId="ADAL" clId="{4398118F-AAE1-4605-A7EE-AB4303041946}" dt="2022-10-15T20:25:53.095" v="1297" actId="207"/>
          <ac:spMkLst>
            <pc:docMk/>
            <pc:sldMk cId="2057200686" sldId="266"/>
            <ac:spMk id="16" creationId="{45EA426C-8FD1-81EF-93D4-6D59ED286BEB}"/>
          </ac:spMkLst>
        </pc:spChg>
        <pc:spChg chg="add mod">
          <ac:chgData name="Pascalle Cup" userId="abbe84a0-611b-406e-b251-e8b4b71c069a" providerId="ADAL" clId="{4398118F-AAE1-4605-A7EE-AB4303041946}" dt="2022-10-15T20:25:56.879" v="1299" actId="207"/>
          <ac:spMkLst>
            <pc:docMk/>
            <pc:sldMk cId="2057200686" sldId="266"/>
            <ac:spMk id="17" creationId="{0F04CB1F-6B15-DD33-1E92-E934C6989551}"/>
          </ac:spMkLst>
        </pc:spChg>
        <pc:spChg chg="add del mod">
          <ac:chgData name="Pascalle Cup" userId="abbe84a0-611b-406e-b251-e8b4b71c069a" providerId="ADAL" clId="{4398118F-AAE1-4605-A7EE-AB4303041946}" dt="2022-10-15T20:19:01.664" v="1018" actId="478"/>
          <ac:spMkLst>
            <pc:docMk/>
            <pc:sldMk cId="2057200686" sldId="266"/>
            <ac:spMk id="18" creationId="{7A6616C3-6A60-D19B-1D34-6FF072C07026}"/>
          </ac:spMkLst>
        </pc:spChg>
        <pc:spChg chg="add del mod">
          <ac:chgData name="Pascalle Cup" userId="abbe84a0-611b-406e-b251-e8b4b71c069a" providerId="ADAL" clId="{4398118F-AAE1-4605-A7EE-AB4303041946}" dt="2022-10-15T20:19:24.171" v="1041" actId="478"/>
          <ac:spMkLst>
            <pc:docMk/>
            <pc:sldMk cId="2057200686" sldId="266"/>
            <ac:spMk id="19" creationId="{A7B4F0A4-8435-3A55-C39E-30C384004E7B}"/>
          </ac:spMkLst>
        </pc:spChg>
        <pc:spChg chg="add mod">
          <ac:chgData name="Pascalle Cup" userId="abbe84a0-611b-406e-b251-e8b4b71c069a" providerId="ADAL" clId="{4398118F-AAE1-4605-A7EE-AB4303041946}" dt="2022-10-15T20:29:55.284" v="1329" actId="1076"/>
          <ac:spMkLst>
            <pc:docMk/>
            <pc:sldMk cId="2057200686" sldId="266"/>
            <ac:spMk id="20" creationId="{C18C08AD-EFC8-A36B-5AB8-2882D1DC0E70}"/>
          </ac:spMkLst>
        </pc:spChg>
        <pc:spChg chg="add mod">
          <ac:chgData name="Pascalle Cup" userId="abbe84a0-611b-406e-b251-e8b4b71c069a" providerId="ADAL" clId="{4398118F-AAE1-4605-A7EE-AB4303041946}" dt="2022-10-15T20:30:08.771" v="1334" actId="1076"/>
          <ac:spMkLst>
            <pc:docMk/>
            <pc:sldMk cId="2057200686" sldId="266"/>
            <ac:spMk id="21" creationId="{C370716A-F9AE-3C6F-8BD4-C434432AD524}"/>
          </ac:spMkLst>
        </pc:spChg>
        <pc:spChg chg="add mod">
          <ac:chgData name="Pascalle Cup" userId="abbe84a0-611b-406e-b251-e8b4b71c069a" providerId="ADAL" clId="{4398118F-AAE1-4605-A7EE-AB4303041946}" dt="2022-10-15T20:30:10.188" v="1335" actId="1076"/>
          <ac:spMkLst>
            <pc:docMk/>
            <pc:sldMk cId="2057200686" sldId="266"/>
            <ac:spMk id="22" creationId="{5B6C2A28-1118-2290-45F7-3FC8351BAF26}"/>
          </ac:spMkLst>
        </pc:spChg>
        <pc:spChg chg="add mod">
          <ac:chgData name="Pascalle Cup" userId="abbe84a0-611b-406e-b251-e8b4b71c069a" providerId="ADAL" clId="{4398118F-AAE1-4605-A7EE-AB4303041946}" dt="2022-10-15T20:30:48.052" v="1405" actId="14100"/>
          <ac:spMkLst>
            <pc:docMk/>
            <pc:sldMk cId="2057200686" sldId="266"/>
            <ac:spMk id="23" creationId="{80755B39-83B9-646A-7960-BE274AF233A5}"/>
          </ac:spMkLst>
        </pc:spChg>
        <pc:spChg chg="add mod">
          <ac:chgData name="Pascalle Cup" userId="abbe84a0-611b-406e-b251-e8b4b71c069a" providerId="ADAL" clId="{4398118F-AAE1-4605-A7EE-AB4303041946}" dt="2022-10-15T20:25:23.362" v="1292" actId="207"/>
          <ac:spMkLst>
            <pc:docMk/>
            <pc:sldMk cId="2057200686" sldId="266"/>
            <ac:spMk id="24" creationId="{9FE2659B-7A0F-A0A6-A7DC-0AD43E95C472}"/>
          </ac:spMkLst>
        </pc:spChg>
        <pc:inkChg chg="add mod">
          <ac:chgData name="Pascalle Cup" userId="abbe84a0-611b-406e-b251-e8b4b71c069a" providerId="ADAL" clId="{4398118F-AAE1-4605-A7EE-AB4303041946}" dt="2022-10-15T20:26:51.652" v="1302" actId="1076"/>
          <ac:inkMkLst>
            <pc:docMk/>
            <pc:sldMk cId="2057200686" sldId="266"/>
            <ac:inkMk id="25" creationId="{639C9DFC-01AD-D9C4-011D-B3605A20E408}"/>
          </ac:inkMkLst>
        </pc:inkChg>
      </pc:sldChg>
      <pc:sldChg chg="addSp delSp modSp new mod">
        <pc:chgData name="Pascalle Cup" userId="abbe84a0-611b-406e-b251-e8b4b71c069a" providerId="ADAL" clId="{4398118F-AAE1-4605-A7EE-AB4303041946}" dt="2022-10-15T21:06:04.507" v="1642" actId="1076"/>
        <pc:sldMkLst>
          <pc:docMk/>
          <pc:sldMk cId="67888825" sldId="267"/>
        </pc:sldMkLst>
        <pc:spChg chg="add mod">
          <ac:chgData name="Pascalle Cup" userId="abbe84a0-611b-406e-b251-e8b4b71c069a" providerId="ADAL" clId="{4398118F-AAE1-4605-A7EE-AB4303041946}" dt="2022-10-15T21:06:04.507" v="1642" actId="1076"/>
          <ac:spMkLst>
            <pc:docMk/>
            <pc:sldMk cId="67888825" sldId="267"/>
            <ac:spMk id="2" creationId="{9489C92B-5080-810E-AB0D-3E3C8A4B14F3}"/>
          </ac:spMkLst>
        </pc:spChg>
        <pc:spChg chg="add del mod">
          <ac:chgData name="Pascalle Cup" userId="abbe84a0-611b-406e-b251-e8b4b71c069a" providerId="ADAL" clId="{4398118F-AAE1-4605-A7EE-AB4303041946}" dt="2022-10-15T20:41:36.234" v="1493" actId="478"/>
          <ac:spMkLst>
            <pc:docMk/>
            <pc:sldMk cId="67888825" sldId="267"/>
            <ac:spMk id="3" creationId="{A3FA10BA-E4D9-1683-5A49-71512FE0D52B}"/>
          </ac:spMkLst>
        </pc:spChg>
        <pc:spChg chg="add">
          <ac:chgData name="Pascalle Cup" userId="abbe84a0-611b-406e-b251-e8b4b71c069a" providerId="ADAL" clId="{4398118F-AAE1-4605-A7EE-AB4303041946}" dt="2022-10-15T20:36:13.910" v="1412"/>
          <ac:spMkLst>
            <pc:docMk/>
            <pc:sldMk cId="67888825" sldId="267"/>
            <ac:spMk id="4" creationId="{611A44CD-50BD-99DC-2DB4-E8AA4FAD1D8F}"/>
          </ac:spMkLst>
        </pc:spChg>
        <pc:spChg chg="add del mod">
          <ac:chgData name="Pascalle Cup" userId="abbe84a0-611b-406e-b251-e8b4b71c069a" providerId="ADAL" clId="{4398118F-AAE1-4605-A7EE-AB4303041946}" dt="2022-10-15T20:36:32.917" v="1414"/>
          <ac:spMkLst>
            <pc:docMk/>
            <pc:sldMk cId="67888825" sldId="267"/>
            <ac:spMk id="5" creationId="{15E55E8A-B5D7-FDC2-88B7-159835811769}"/>
          </ac:spMkLst>
        </pc:spChg>
        <pc:spChg chg="add mod">
          <ac:chgData name="Pascalle Cup" userId="abbe84a0-611b-406e-b251-e8b4b71c069a" providerId="ADAL" clId="{4398118F-AAE1-4605-A7EE-AB4303041946}" dt="2022-10-15T20:41:26.010" v="1492" actId="120"/>
          <ac:spMkLst>
            <pc:docMk/>
            <pc:sldMk cId="67888825" sldId="267"/>
            <ac:spMk id="7" creationId="{9F418427-31C7-4544-21E4-C57DE6E2F7B3}"/>
          </ac:spMkLst>
        </pc:spChg>
        <pc:picChg chg="add mod">
          <ac:chgData name="Pascalle Cup" userId="abbe84a0-611b-406e-b251-e8b4b71c069a" providerId="ADAL" clId="{4398118F-AAE1-4605-A7EE-AB4303041946}" dt="2022-10-15T20:41:44.165" v="1494" actId="207"/>
          <ac:picMkLst>
            <pc:docMk/>
            <pc:sldMk cId="67888825" sldId="267"/>
            <ac:picMk id="6" creationId="{C15BC2A3-F29C-F499-1948-958FAAF71B83}"/>
          </ac:picMkLst>
        </pc:picChg>
      </pc:sldChg>
      <pc:sldChg chg="addSp modSp new mod">
        <pc:chgData name="Pascalle Cup" userId="abbe84a0-611b-406e-b251-e8b4b71c069a" providerId="ADAL" clId="{4398118F-AAE1-4605-A7EE-AB4303041946}" dt="2022-10-15T20:49:42.764" v="1640" actId="313"/>
        <pc:sldMkLst>
          <pc:docMk/>
          <pc:sldMk cId="3972336052" sldId="268"/>
        </pc:sldMkLst>
        <pc:spChg chg="add mod">
          <ac:chgData name="Pascalle Cup" userId="abbe84a0-611b-406e-b251-e8b4b71c069a" providerId="ADAL" clId="{4398118F-AAE1-4605-A7EE-AB4303041946}" dt="2022-10-15T20:49:21.515" v="1614" actId="1076"/>
          <ac:spMkLst>
            <pc:docMk/>
            <pc:sldMk cId="3972336052" sldId="268"/>
            <ac:spMk id="3" creationId="{CDDA8CEE-8B62-6801-F094-B8CE3CE64BBC}"/>
          </ac:spMkLst>
        </pc:spChg>
        <pc:graphicFrameChg chg="add mod modGraphic">
          <ac:chgData name="Pascalle Cup" userId="abbe84a0-611b-406e-b251-e8b4b71c069a" providerId="ADAL" clId="{4398118F-AAE1-4605-A7EE-AB4303041946}" dt="2022-10-15T20:49:42.764" v="1640" actId="313"/>
          <ac:graphicFrameMkLst>
            <pc:docMk/>
            <pc:sldMk cId="3972336052" sldId="268"/>
            <ac:graphicFrameMk id="2" creationId="{364258E7-1083-0CBC-1B57-21F1E75405C5}"/>
          </ac:graphicFrameMkLst>
        </pc:graphicFrameChg>
      </pc:sldChg>
      <pc:sldChg chg="addSp modSp new mod setBg">
        <pc:chgData name="Pascalle Cup" userId="abbe84a0-611b-406e-b251-e8b4b71c069a" providerId="ADAL" clId="{4398118F-AAE1-4605-A7EE-AB4303041946}" dt="2022-10-15T21:10:10.570" v="1806" actId="20577"/>
        <pc:sldMkLst>
          <pc:docMk/>
          <pc:sldMk cId="3624994601" sldId="269"/>
        </pc:sldMkLst>
        <pc:spChg chg="mod">
          <ac:chgData name="Pascalle Cup" userId="abbe84a0-611b-406e-b251-e8b4b71c069a" providerId="ADAL" clId="{4398118F-AAE1-4605-A7EE-AB4303041946}" dt="2022-10-15T21:09:27.434" v="1770" actId="1076"/>
          <ac:spMkLst>
            <pc:docMk/>
            <pc:sldMk cId="3624994601" sldId="269"/>
            <ac:spMk id="2" creationId="{7E46783A-75E9-03AA-AC9E-ADF4CE016DB8}"/>
          </ac:spMkLst>
        </pc:spChg>
        <pc:spChg chg="add mod">
          <ac:chgData name="Pascalle Cup" userId="abbe84a0-611b-406e-b251-e8b4b71c069a" providerId="ADAL" clId="{4398118F-AAE1-4605-A7EE-AB4303041946}" dt="2022-10-15T21:10:10.570" v="1806" actId="20577"/>
          <ac:spMkLst>
            <pc:docMk/>
            <pc:sldMk cId="3624994601" sldId="269"/>
            <ac:spMk id="3" creationId="{CD638CEB-AC73-5954-D075-7D2330FF77A6}"/>
          </ac:spMkLst>
        </pc:spChg>
        <pc:spChg chg="add">
          <ac:chgData name="Pascalle Cup" userId="abbe84a0-611b-406e-b251-e8b4b71c069a" providerId="ADAL" clId="{4398118F-AAE1-4605-A7EE-AB4303041946}" dt="2022-10-15T21:09:21.697" v="1769" actId="26606"/>
          <ac:spMkLst>
            <pc:docMk/>
            <pc:sldMk cId="3624994601" sldId="269"/>
            <ac:spMk id="8" creationId="{FA3C7DEA-BCC2-4295-8850-147993296189}"/>
          </ac:spMkLst>
        </pc:spChg>
        <pc:spChg chg="add">
          <ac:chgData name="Pascalle Cup" userId="abbe84a0-611b-406e-b251-e8b4b71c069a" providerId="ADAL" clId="{4398118F-AAE1-4605-A7EE-AB4303041946}" dt="2022-10-15T21:09:21.697" v="1769" actId="26606"/>
          <ac:spMkLst>
            <pc:docMk/>
            <pc:sldMk cId="3624994601" sldId="269"/>
            <ac:spMk id="10" creationId="{C289949D-B9F6-468A-86FE-2694DC5AE773}"/>
          </ac:spMkLst>
        </pc:spChg>
        <pc:grpChg chg="add">
          <ac:chgData name="Pascalle Cup" userId="abbe84a0-611b-406e-b251-e8b4b71c069a" providerId="ADAL" clId="{4398118F-AAE1-4605-A7EE-AB4303041946}" dt="2022-10-15T21:09:21.697" v="1769" actId="26606"/>
          <ac:grpSpMkLst>
            <pc:docMk/>
            <pc:sldMk cId="3624994601" sldId="269"/>
            <ac:grpSpMk id="12" creationId="{E4DF0958-0C87-4C28-9554-2FADC788C2B1}"/>
          </ac:grpSpMkLst>
        </pc:grpChg>
      </pc:sldChg>
      <pc:sldChg chg="addSp delSp modSp add del mod">
        <pc:chgData name="Pascalle Cup" userId="abbe84a0-611b-406e-b251-e8b4b71c069a" providerId="ADAL" clId="{4398118F-AAE1-4605-A7EE-AB4303041946}" dt="2022-10-15T21:11:20.546" v="1814" actId="27028"/>
        <pc:sldMkLst>
          <pc:docMk/>
          <pc:sldMk cId="1982746893" sldId="270"/>
        </pc:sldMkLst>
        <pc:spChg chg="add del">
          <ac:chgData name="Pascalle Cup" userId="abbe84a0-611b-406e-b251-e8b4b71c069a" providerId="ADAL" clId="{4398118F-AAE1-4605-A7EE-AB4303041946}" dt="2022-10-15T21:11:18.213" v="1812" actId="26606"/>
          <ac:spMkLst>
            <pc:docMk/>
            <pc:sldMk cId="1982746893" sldId="270"/>
            <ac:spMk id="1031" creationId="{32BC26D8-82FB-445E-AA49-62A77D7C1EE0}"/>
          </ac:spMkLst>
        </pc:spChg>
        <pc:spChg chg="add del">
          <ac:chgData name="Pascalle Cup" userId="abbe84a0-611b-406e-b251-e8b4b71c069a" providerId="ADAL" clId="{4398118F-AAE1-4605-A7EE-AB4303041946}" dt="2022-10-15T21:11:18.213" v="1812" actId="26606"/>
          <ac:spMkLst>
            <pc:docMk/>
            <pc:sldMk cId="1982746893" sldId="270"/>
            <ac:spMk id="1033" creationId="{CB44330D-EA18-4254-AA95-EB49948539B8}"/>
          </ac:spMkLst>
        </pc:spChg>
        <pc:spChg chg="add del">
          <ac:chgData name="Pascalle Cup" userId="abbe84a0-611b-406e-b251-e8b4b71c069a" providerId="ADAL" clId="{4398118F-AAE1-4605-A7EE-AB4303041946}" dt="2022-10-15T21:11:14.222" v="1810" actId="26606"/>
          <ac:spMkLst>
            <pc:docMk/>
            <pc:sldMk cId="1982746893" sldId="270"/>
            <ac:spMk id="1038" creationId="{8B089790-F4B6-46A7-BB28-7B74A9A9EFDC}"/>
          </ac:spMkLst>
        </pc:spChg>
        <pc:spChg chg="add del">
          <ac:chgData name="Pascalle Cup" userId="abbe84a0-611b-406e-b251-e8b4b71c069a" providerId="ADAL" clId="{4398118F-AAE1-4605-A7EE-AB4303041946}" dt="2022-10-15T21:11:18.213" v="1812" actId="26606"/>
          <ac:spMkLst>
            <pc:docMk/>
            <pc:sldMk cId="1982746893" sldId="270"/>
            <ac:spMk id="1046" creationId="{7EBFDB7D-DD97-44CE-AFFB-458781A3DB9B}"/>
          </ac:spMkLst>
        </pc:spChg>
        <pc:spChg chg="add del">
          <ac:chgData name="Pascalle Cup" userId="abbe84a0-611b-406e-b251-e8b4b71c069a" providerId="ADAL" clId="{4398118F-AAE1-4605-A7EE-AB4303041946}" dt="2022-10-15T21:11:18.213" v="1812" actId="26606"/>
          <ac:spMkLst>
            <pc:docMk/>
            <pc:sldMk cId="1982746893" sldId="270"/>
            <ac:spMk id="1047" creationId="{50F864A1-23CF-4954-887F-3C4458622A68}"/>
          </ac:spMkLst>
        </pc:spChg>
        <pc:spChg chg="add del">
          <ac:chgData name="Pascalle Cup" userId="abbe84a0-611b-406e-b251-e8b4b71c069a" providerId="ADAL" clId="{4398118F-AAE1-4605-A7EE-AB4303041946}" dt="2022-10-15T21:11:18.213" v="1812" actId="26606"/>
          <ac:spMkLst>
            <pc:docMk/>
            <pc:sldMk cId="1982746893" sldId="270"/>
            <ac:spMk id="1048" creationId="{8D313E8C-7457-407E-BDA5-EACA44D38247}"/>
          </ac:spMkLst>
        </pc:spChg>
        <pc:grpChg chg="add del">
          <ac:chgData name="Pascalle Cup" userId="abbe84a0-611b-406e-b251-e8b4b71c069a" providerId="ADAL" clId="{4398118F-AAE1-4605-A7EE-AB4303041946}" dt="2022-10-15T21:11:14.222" v="1810" actId="26606"/>
          <ac:grpSpMkLst>
            <pc:docMk/>
            <pc:sldMk cId="1982746893" sldId="270"/>
            <ac:grpSpMk id="1040" creationId="{9DE3F54D-33BC-4382-A2AB-5E002F0F1166}"/>
          </ac:grpSpMkLst>
        </pc:grpChg>
        <pc:picChg chg="mod">
          <ac:chgData name="Pascalle Cup" userId="abbe84a0-611b-406e-b251-e8b4b71c069a" providerId="ADAL" clId="{4398118F-AAE1-4605-A7EE-AB4303041946}" dt="2022-10-15T21:11:18.213" v="1812" actId="26606"/>
          <ac:picMkLst>
            <pc:docMk/>
            <pc:sldMk cId="1982746893" sldId="270"/>
            <ac:picMk id="1026" creationId="{0C195079-053C-1D81-D59C-EA4C435D51AC}"/>
          </ac:picMkLst>
        </pc:picChg>
      </pc:sldChg>
      <pc:sldChg chg="addSp delSp modSp new mod modAnim">
        <pc:chgData name="Pascalle Cup" userId="abbe84a0-611b-406e-b251-e8b4b71c069a" providerId="ADAL" clId="{4398118F-AAE1-4605-A7EE-AB4303041946}" dt="2022-10-16T15:51:32.341" v="2383" actId="1076"/>
        <pc:sldMkLst>
          <pc:docMk/>
          <pc:sldMk cId="509847856" sldId="271"/>
        </pc:sldMkLst>
        <pc:spChg chg="mod">
          <ac:chgData name="Pascalle Cup" userId="abbe84a0-611b-406e-b251-e8b4b71c069a" providerId="ADAL" clId="{4398118F-AAE1-4605-A7EE-AB4303041946}" dt="2022-10-16T15:49:35.687" v="2275" actId="1076"/>
          <ac:spMkLst>
            <pc:docMk/>
            <pc:sldMk cId="509847856" sldId="271"/>
            <ac:spMk id="2" creationId="{EB375599-D329-AE70-7030-A19E098E6EA9}"/>
          </ac:spMkLst>
        </pc:spChg>
        <pc:spChg chg="add mod">
          <ac:chgData name="Pascalle Cup" userId="abbe84a0-611b-406e-b251-e8b4b71c069a" providerId="ADAL" clId="{4398118F-AAE1-4605-A7EE-AB4303041946}" dt="2022-10-16T15:48:47.493" v="2273" actId="1076"/>
          <ac:spMkLst>
            <pc:docMk/>
            <pc:sldMk cId="509847856" sldId="271"/>
            <ac:spMk id="5" creationId="{AFF9D11F-87A9-6668-876A-A1083248201E}"/>
          </ac:spMkLst>
        </pc:spChg>
        <pc:spChg chg="add mod">
          <ac:chgData name="Pascalle Cup" userId="abbe84a0-611b-406e-b251-e8b4b71c069a" providerId="ADAL" clId="{4398118F-AAE1-4605-A7EE-AB4303041946}" dt="2022-10-16T15:48:33.149" v="2267" actId="207"/>
          <ac:spMkLst>
            <pc:docMk/>
            <pc:sldMk cId="509847856" sldId="271"/>
            <ac:spMk id="6" creationId="{66A8A014-E55E-8E29-9B21-A28C3C28F521}"/>
          </ac:spMkLst>
        </pc:spChg>
        <pc:spChg chg="add mod">
          <ac:chgData name="Pascalle Cup" userId="abbe84a0-611b-406e-b251-e8b4b71c069a" providerId="ADAL" clId="{4398118F-AAE1-4605-A7EE-AB4303041946}" dt="2022-10-16T15:48:35.694" v="2268" actId="207"/>
          <ac:spMkLst>
            <pc:docMk/>
            <pc:sldMk cId="509847856" sldId="271"/>
            <ac:spMk id="7" creationId="{49DDF6DC-D053-0D02-3501-091B212C8E93}"/>
          </ac:spMkLst>
        </pc:spChg>
        <pc:spChg chg="add mod">
          <ac:chgData name="Pascalle Cup" userId="abbe84a0-611b-406e-b251-e8b4b71c069a" providerId="ADAL" clId="{4398118F-AAE1-4605-A7EE-AB4303041946}" dt="2022-10-16T15:48:38.022" v="2269" actId="207"/>
          <ac:spMkLst>
            <pc:docMk/>
            <pc:sldMk cId="509847856" sldId="271"/>
            <ac:spMk id="8" creationId="{7875BF96-10B5-774F-047B-AEA89CA95F1A}"/>
          </ac:spMkLst>
        </pc:spChg>
        <pc:spChg chg="add mod">
          <ac:chgData name="Pascalle Cup" userId="abbe84a0-611b-406e-b251-e8b4b71c069a" providerId="ADAL" clId="{4398118F-AAE1-4605-A7EE-AB4303041946}" dt="2022-10-16T15:48:40.199" v="2270" actId="207"/>
          <ac:spMkLst>
            <pc:docMk/>
            <pc:sldMk cId="509847856" sldId="271"/>
            <ac:spMk id="9" creationId="{DD5FF20C-B31B-2F7C-3561-8D30D027A39C}"/>
          </ac:spMkLst>
        </pc:spChg>
        <pc:spChg chg="add mod">
          <ac:chgData name="Pascalle Cup" userId="abbe84a0-611b-406e-b251-e8b4b71c069a" providerId="ADAL" clId="{4398118F-AAE1-4605-A7EE-AB4303041946}" dt="2022-10-16T15:51:28.837" v="2382" actId="14100"/>
          <ac:spMkLst>
            <pc:docMk/>
            <pc:sldMk cId="509847856" sldId="271"/>
            <ac:spMk id="10" creationId="{DA44431B-51C5-F8F1-0E93-A133B50E84FE}"/>
          </ac:spMkLst>
        </pc:spChg>
        <pc:spChg chg="add mod">
          <ac:chgData name="Pascalle Cup" userId="abbe84a0-611b-406e-b251-e8b4b71c069a" providerId="ADAL" clId="{4398118F-AAE1-4605-A7EE-AB4303041946}" dt="2022-10-16T15:51:00.434" v="2377" actId="20577"/>
          <ac:spMkLst>
            <pc:docMk/>
            <pc:sldMk cId="509847856" sldId="271"/>
            <ac:spMk id="11" creationId="{7C762896-34B6-74FE-D885-8DC147A521ED}"/>
          </ac:spMkLst>
        </pc:spChg>
        <pc:graphicFrameChg chg="add del mod modGraphic">
          <ac:chgData name="Pascalle Cup" userId="abbe84a0-611b-406e-b251-e8b4b71c069a" providerId="ADAL" clId="{4398118F-AAE1-4605-A7EE-AB4303041946}" dt="2022-10-16T15:45:06.023" v="1873" actId="478"/>
          <ac:graphicFrameMkLst>
            <pc:docMk/>
            <pc:sldMk cId="509847856" sldId="271"/>
            <ac:graphicFrameMk id="3" creationId="{B12B4D17-2C8C-1ACB-4F46-2453DF374753}"/>
          </ac:graphicFrameMkLst>
        </pc:graphicFrameChg>
        <pc:graphicFrameChg chg="add del modGraphic">
          <ac:chgData name="Pascalle Cup" userId="abbe84a0-611b-406e-b251-e8b4b71c069a" providerId="ADAL" clId="{4398118F-AAE1-4605-A7EE-AB4303041946}" dt="2022-10-16T15:45:38.309" v="1875" actId="478"/>
          <ac:graphicFrameMkLst>
            <pc:docMk/>
            <pc:sldMk cId="509847856" sldId="271"/>
            <ac:graphicFrameMk id="4" creationId="{82D15B63-DABD-52C2-DFEC-1F602441120F}"/>
          </ac:graphicFrameMkLst>
        </pc:graphicFrameChg>
        <pc:picChg chg="add mod">
          <ac:chgData name="Pascalle Cup" userId="abbe84a0-611b-406e-b251-e8b4b71c069a" providerId="ADAL" clId="{4398118F-AAE1-4605-A7EE-AB4303041946}" dt="2022-10-16T15:51:32.341" v="2383" actId="1076"/>
          <ac:picMkLst>
            <pc:docMk/>
            <pc:sldMk cId="509847856" sldId="271"/>
            <ac:picMk id="13" creationId="{60FF5879-9412-7186-6CA0-43ABF83D86BB}"/>
          </ac:picMkLst>
        </pc:picChg>
      </pc:sldChg>
      <pc:sldMasterChg chg="add addSldLayout">
        <pc:chgData name="Pascalle Cup" userId="abbe84a0-611b-406e-b251-e8b4b71c069a" providerId="ADAL" clId="{4398118F-AAE1-4605-A7EE-AB4303041946}" dt="2022-10-15T19:54:18.503" v="364" actId="27028"/>
        <pc:sldMasterMkLst>
          <pc:docMk/>
          <pc:sldMasterMk cId="3290028613" sldId="2147483648"/>
        </pc:sldMasterMkLst>
        <pc:sldLayoutChg chg="add">
          <pc:chgData name="Pascalle Cup" userId="abbe84a0-611b-406e-b251-e8b4b71c069a" providerId="ADAL" clId="{4398118F-AAE1-4605-A7EE-AB4303041946}" dt="2022-10-15T19:54:18.503" v="364" actId="27028"/>
          <pc:sldLayoutMkLst>
            <pc:docMk/>
            <pc:sldMasterMk cId="3290028613" sldId="2147483648"/>
            <pc:sldLayoutMk cId="2595490395" sldId="2147483655"/>
          </pc:sldLayoutMkLst>
        </pc:sldLayoutChg>
      </pc:sldMasterChg>
      <pc:sldMasterChg chg="replId modSldLayout">
        <pc:chgData name="Pascalle Cup" userId="abbe84a0-611b-406e-b251-e8b4b71c069a" providerId="ADAL" clId="{4398118F-AAE1-4605-A7EE-AB4303041946}" dt="2022-10-15T19:54:18.503" v="364" actId="27028"/>
        <pc:sldMasterMkLst>
          <pc:docMk/>
          <pc:sldMasterMk cId="2494234856" sldId="2147483660"/>
        </pc:sldMasterMkLst>
        <pc:sldLayoutChg chg="replId">
          <pc:chgData name="Pascalle Cup" userId="abbe84a0-611b-406e-b251-e8b4b71c069a" providerId="ADAL" clId="{4398118F-AAE1-4605-A7EE-AB4303041946}" dt="2022-10-15T19:41:56.084" v="0" actId="27028"/>
          <pc:sldLayoutMkLst>
            <pc:docMk/>
            <pc:sldMasterMk cId="2494234856" sldId="2147483660"/>
            <pc:sldLayoutMk cId="4225787348" sldId="2147483661"/>
          </pc:sldLayoutMkLst>
        </pc:sldLayoutChg>
        <pc:sldLayoutChg chg="replId">
          <pc:chgData name="Pascalle Cup" userId="abbe84a0-611b-406e-b251-e8b4b71c069a" providerId="ADAL" clId="{4398118F-AAE1-4605-A7EE-AB4303041946}" dt="2022-10-15T19:54:13.878" v="360" actId="27028"/>
          <pc:sldLayoutMkLst>
            <pc:docMk/>
            <pc:sldMasterMk cId="2494234856" sldId="2147483660"/>
            <pc:sldLayoutMk cId="3520487271" sldId="2147483664"/>
          </pc:sldLayoutMkLst>
        </pc:sldLayoutChg>
        <pc:sldLayoutChg chg="replId">
          <pc:chgData name="Pascalle Cup" userId="abbe84a0-611b-406e-b251-e8b4b71c069a" providerId="ADAL" clId="{4398118F-AAE1-4605-A7EE-AB4303041946}" dt="2022-10-15T19:54:18.503" v="364" actId="27028"/>
          <pc:sldLayoutMkLst>
            <pc:docMk/>
            <pc:sldMasterMk cId="2494234856" sldId="2147483660"/>
            <pc:sldLayoutMk cId="2411152140" sldId="2147483666"/>
          </pc:sldLayoutMkLst>
        </pc:sldLayoutChg>
      </pc:sldMasterChg>
      <pc:sldMasterChg chg="add addSldLayout">
        <pc:chgData name="Pascalle Cup" userId="abbe84a0-611b-406e-b251-e8b4b71c069a" providerId="ADAL" clId="{4398118F-AAE1-4605-A7EE-AB4303041946}" dt="2022-10-15T19:54:13.878" v="360" actId="27028"/>
        <pc:sldMasterMkLst>
          <pc:docMk/>
          <pc:sldMasterMk cId="3996255573" sldId="2147483663"/>
        </pc:sldMasterMkLst>
        <pc:sldLayoutChg chg="add">
          <pc:chgData name="Pascalle Cup" userId="abbe84a0-611b-406e-b251-e8b4b71c069a" providerId="ADAL" clId="{4398118F-AAE1-4605-A7EE-AB4303041946}" dt="2022-10-15T19:54:13.878" v="360" actId="27028"/>
          <pc:sldLayoutMkLst>
            <pc:docMk/>
            <pc:sldMasterMk cId="3996255573" sldId="2147483663"/>
            <pc:sldLayoutMk cId="2905244985" sldId="2147483649"/>
          </pc:sldLayoutMkLst>
        </pc:sldLayoutChg>
        <pc:sldLayoutChg chg="add">
          <pc:chgData name="Pascalle Cup" userId="abbe84a0-611b-406e-b251-e8b4b71c069a" providerId="ADAL" clId="{4398118F-AAE1-4605-A7EE-AB4303041946}" dt="2022-10-15T19:42:05.552" v="2" actId="27028"/>
          <pc:sldLayoutMkLst>
            <pc:docMk/>
            <pc:sldMasterMk cId="3996255573" sldId="2147483663"/>
            <pc:sldLayoutMk cId="1934611260" sldId="2147483662"/>
          </pc:sldLayoutMkLst>
        </pc:sldLayoutChg>
      </pc:sldMasterChg>
      <pc:sldMasterChg chg="add replId addSldLayout">
        <pc:chgData name="Pascalle Cup" userId="abbe84a0-611b-406e-b251-e8b4b71c069a" providerId="ADAL" clId="{4398118F-AAE1-4605-A7EE-AB4303041946}" dt="2022-10-15T19:54:18.503" v="364" actId="27028"/>
        <pc:sldMasterMkLst>
          <pc:docMk/>
          <pc:sldMasterMk cId="2240179249" sldId="2147483665"/>
        </pc:sldMasterMkLst>
        <pc:sldLayoutChg chg="add">
          <pc:chgData name="Pascalle Cup" userId="abbe84a0-611b-406e-b251-e8b4b71c069a" providerId="ADAL" clId="{4398118F-AAE1-4605-A7EE-AB4303041946}" dt="2022-10-15T19:41:56.084" v="0" actId="27028"/>
          <pc:sldLayoutMkLst>
            <pc:docMk/>
            <pc:sldMasterMk cId="2240179249" sldId="2147483665"/>
            <pc:sldLayoutMk cId="83744520" sldId="2147483654"/>
          </pc:sldLayoutMkLst>
        </pc:sldLayoutChg>
      </pc:sldMasterChg>
    </pc:docChg>
  </pc:docChgLst>
  <pc:docChgLst>
    <pc:chgData name="Thomas Noordeloos" userId="df9f46e9-7760-4f6a-814f-9e8180d7b46a" providerId="ADAL" clId="{4C86B67D-CBAA-40EC-99DB-0A854DEF881D}"/>
    <pc:docChg chg="modSld">
      <pc:chgData name="Thomas Noordeloos" userId="df9f46e9-7760-4f6a-814f-9e8180d7b46a" providerId="ADAL" clId="{4C86B67D-CBAA-40EC-99DB-0A854DEF881D}" dt="2022-10-17T08:21:41.413" v="0" actId="1036"/>
      <pc:docMkLst>
        <pc:docMk/>
      </pc:docMkLst>
      <pc:sldChg chg="modSp mod">
        <pc:chgData name="Thomas Noordeloos" userId="df9f46e9-7760-4f6a-814f-9e8180d7b46a" providerId="ADAL" clId="{4C86B67D-CBAA-40EC-99DB-0A854DEF881D}" dt="2022-10-17T08:21:41.413" v="0" actId="1036"/>
        <pc:sldMkLst>
          <pc:docMk/>
          <pc:sldMk cId="3415186276" sldId="261"/>
        </pc:sldMkLst>
        <pc:graphicFrameChg chg="mod">
          <ac:chgData name="Thomas Noordeloos" userId="df9f46e9-7760-4f6a-814f-9e8180d7b46a" providerId="ADAL" clId="{4C86B67D-CBAA-40EC-99DB-0A854DEF881D}" dt="2022-10-17T08:21:41.413" v="0" actId="1036"/>
          <ac:graphicFrameMkLst>
            <pc:docMk/>
            <pc:sldMk cId="3415186276" sldId="261"/>
            <ac:graphicFrameMk id="4" creationId="{178F8DE8-763D-66A1-9048-38B027F9B65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9C5D5-C8F6-46F2-BD90-D68E02987FE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CB99545-D3C5-4227-B8BA-16CF993202B7}">
      <dgm:prSet phldrT="[Tekst]" custT="1"/>
      <dgm:spPr/>
      <dgm:t>
        <a:bodyPr/>
        <a:lstStyle/>
        <a:p>
          <a:r>
            <a:rPr lang="nl-NL" sz="1050"/>
            <a:t>Onderzoeken van de casus en de context </a:t>
          </a:r>
        </a:p>
      </dgm:t>
    </dgm:pt>
    <dgm:pt modelId="{8BCC3731-8BAC-431B-8990-7D969DD3DE24}" type="parTrans" cxnId="{B1641B4A-6548-4ACD-933F-205B9954FBDC}">
      <dgm:prSet/>
      <dgm:spPr/>
      <dgm:t>
        <a:bodyPr/>
        <a:lstStyle/>
        <a:p>
          <a:endParaRPr lang="nl-NL" sz="4000"/>
        </a:p>
      </dgm:t>
    </dgm:pt>
    <dgm:pt modelId="{7C7E7764-1E0B-4833-86FB-B1B7D9E4DFA0}" type="sibTrans" cxnId="{B1641B4A-6548-4ACD-933F-205B9954FBDC}">
      <dgm:prSet custT="1"/>
      <dgm:spPr/>
      <dgm:t>
        <a:bodyPr/>
        <a:lstStyle/>
        <a:p>
          <a:endParaRPr lang="nl-NL" sz="1000"/>
        </a:p>
      </dgm:t>
    </dgm:pt>
    <dgm:pt modelId="{7B6F88C0-F691-458C-9758-8D1F3F22326B}">
      <dgm:prSet phldrT="[Tekst]" custT="1"/>
      <dgm:spPr/>
      <dgm:t>
        <a:bodyPr/>
        <a:lstStyle/>
        <a:p>
          <a:r>
            <a:rPr lang="nl-NL" sz="1200"/>
            <a:t>gesprek met gemeente</a:t>
          </a:r>
        </a:p>
      </dgm:t>
    </dgm:pt>
    <dgm:pt modelId="{808EACFC-C6F6-44F2-8FC7-29EDE13751F9}" type="parTrans" cxnId="{A15DA1E8-35D7-41E8-A208-26706F427E3B}">
      <dgm:prSet/>
      <dgm:spPr/>
      <dgm:t>
        <a:bodyPr/>
        <a:lstStyle/>
        <a:p>
          <a:endParaRPr lang="nl-NL" sz="4000"/>
        </a:p>
      </dgm:t>
    </dgm:pt>
    <dgm:pt modelId="{1BC8FD91-A0F3-4A94-98E8-37FA54BD9195}" type="sibTrans" cxnId="{A15DA1E8-35D7-41E8-A208-26706F427E3B}">
      <dgm:prSet/>
      <dgm:spPr/>
      <dgm:t>
        <a:bodyPr/>
        <a:lstStyle/>
        <a:p>
          <a:endParaRPr lang="nl-NL" sz="4000"/>
        </a:p>
      </dgm:t>
    </dgm:pt>
    <dgm:pt modelId="{76504E91-B1BE-4C9E-92E6-AA0204D1023C}">
      <dgm:prSet phldrT="[Tekst]" custT="1"/>
      <dgm:spPr/>
      <dgm:t>
        <a:bodyPr/>
        <a:lstStyle/>
        <a:p>
          <a:r>
            <a:rPr lang="nl-NL" sz="1050"/>
            <a:t>Hoofd- en deelvragen formuleren die helpen de casus aan te pakken</a:t>
          </a:r>
        </a:p>
      </dgm:t>
    </dgm:pt>
    <dgm:pt modelId="{7814489F-6C53-4A8C-BF6F-7BF4E55FB433}" type="parTrans" cxnId="{C3BADF04-E53A-42C7-B487-C839FB3056A5}">
      <dgm:prSet/>
      <dgm:spPr/>
      <dgm:t>
        <a:bodyPr/>
        <a:lstStyle/>
        <a:p>
          <a:endParaRPr lang="nl-NL" sz="4000"/>
        </a:p>
      </dgm:t>
    </dgm:pt>
    <dgm:pt modelId="{049FC723-E644-4597-8CA7-D9C8F1096F60}" type="sibTrans" cxnId="{C3BADF04-E53A-42C7-B487-C839FB3056A5}">
      <dgm:prSet custT="1"/>
      <dgm:spPr/>
      <dgm:t>
        <a:bodyPr/>
        <a:lstStyle/>
        <a:p>
          <a:endParaRPr lang="nl-NL" sz="1000"/>
        </a:p>
      </dgm:t>
    </dgm:pt>
    <dgm:pt modelId="{E025B3A4-1E25-49B0-A92C-4ABBA5F9F4E8}">
      <dgm:prSet phldrT="[Tekst]" custT="1"/>
      <dgm:spPr/>
      <dgm:t>
        <a:bodyPr/>
        <a:lstStyle/>
        <a:p>
          <a:r>
            <a:rPr lang="nl-NL" sz="1050"/>
            <a:t> lessen</a:t>
          </a:r>
        </a:p>
      </dgm:t>
    </dgm:pt>
    <dgm:pt modelId="{CBD99796-C36A-4FC2-BBF3-5A0F3D3F9605}" type="parTrans" cxnId="{6F1C8019-07DF-41F4-AE7C-79EEA71B8E9A}">
      <dgm:prSet/>
      <dgm:spPr/>
      <dgm:t>
        <a:bodyPr/>
        <a:lstStyle/>
        <a:p>
          <a:endParaRPr lang="nl-NL" sz="4000"/>
        </a:p>
      </dgm:t>
    </dgm:pt>
    <dgm:pt modelId="{EE69120A-681A-4778-AC67-0470E01A5275}" type="sibTrans" cxnId="{6F1C8019-07DF-41F4-AE7C-79EEA71B8E9A}">
      <dgm:prSet/>
      <dgm:spPr/>
      <dgm:t>
        <a:bodyPr/>
        <a:lstStyle/>
        <a:p>
          <a:endParaRPr lang="nl-NL" sz="4000"/>
        </a:p>
      </dgm:t>
    </dgm:pt>
    <dgm:pt modelId="{B1B95C84-B2BF-4079-A6DF-CD77495E6C98}">
      <dgm:prSet phldrT="[Tekst]" custT="1"/>
      <dgm:spPr/>
      <dgm:t>
        <a:bodyPr/>
        <a:lstStyle/>
        <a:p>
          <a:r>
            <a:rPr lang="nl-NL" sz="1050"/>
            <a:t>onderzoeksopzet bepalen om de hoofd- en deelvragen te beantwoorden  </a:t>
          </a:r>
        </a:p>
      </dgm:t>
    </dgm:pt>
    <dgm:pt modelId="{1E20751E-7170-4C70-A54C-9A61F97FB771}" type="parTrans" cxnId="{A09F31FF-3BAA-458E-B55B-0DB33F9C6495}">
      <dgm:prSet/>
      <dgm:spPr/>
      <dgm:t>
        <a:bodyPr/>
        <a:lstStyle/>
        <a:p>
          <a:endParaRPr lang="nl-NL" sz="4000"/>
        </a:p>
      </dgm:t>
    </dgm:pt>
    <dgm:pt modelId="{3265794B-D955-4126-AC96-679062E202CA}" type="sibTrans" cxnId="{A09F31FF-3BAA-458E-B55B-0DB33F9C6495}">
      <dgm:prSet custT="1"/>
      <dgm:spPr/>
      <dgm:t>
        <a:bodyPr/>
        <a:lstStyle/>
        <a:p>
          <a:endParaRPr lang="nl-NL" sz="1000"/>
        </a:p>
      </dgm:t>
    </dgm:pt>
    <dgm:pt modelId="{7CC5FC83-E284-4955-AAE4-36D49B8E3999}">
      <dgm:prSet phldrT="[Tekst]" custT="1"/>
      <dgm:spPr/>
      <dgm:t>
        <a:bodyPr/>
        <a:lstStyle/>
        <a:p>
          <a:r>
            <a:rPr lang="nl-NL" sz="1050"/>
            <a:t>lessen  </a:t>
          </a:r>
        </a:p>
      </dgm:t>
    </dgm:pt>
    <dgm:pt modelId="{D947AB5F-5E10-4D35-A13B-E7817D3E55A0}" type="parTrans" cxnId="{B4F0CBBF-51E3-44AC-8C8C-6A1AAB00F3F5}">
      <dgm:prSet/>
      <dgm:spPr/>
      <dgm:t>
        <a:bodyPr/>
        <a:lstStyle/>
        <a:p>
          <a:endParaRPr lang="nl-NL" sz="4000"/>
        </a:p>
      </dgm:t>
    </dgm:pt>
    <dgm:pt modelId="{DD3BAE66-68D9-4D42-8459-0B9694ECB33C}" type="sibTrans" cxnId="{B4F0CBBF-51E3-44AC-8C8C-6A1AAB00F3F5}">
      <dgm:prSet/>
      <dgm:spPr/>
      <dgm:t>
        <a:bodyPr/>
        <a:lstStyle/>
        <a:p>
          <a:endParaRPr lang="nl-NL" sz="4000"/>
        </a:p>
      </dgm:t>
    </dgm:pt>
    <dgm:pt modelId="{22305840-E7AD-4F03-B264-8D891551089D}">
      <dgm:prSet phldrT="[Tekst]" custT="1"/>
      <dgm:spPr/>
      <dgm:t>
        <a:bodyPr/>
        <a:lstStyle/>
        <a:p>
          <a:r>
            <a:rPr lang="nl-NL" sz="1200"/>
            <a:t>desk- en </a:t>
          </a:r>
          <a:r>
            <a:rPr lang="nl-NL" sz="1200" err="1"/>
            <a:t>fielsresearch</a:t>
          </a:r>
          <a:r>
            <a:rPr lang="nl-NL" sz="1200"/>
            <a:t> </a:t>
          </a:r>
        </a:p>
      </dgm:t>
    </dgm:pt>
    <dgm:pt modelId="{634F3132-3476-4F81-8375-6475783FADB6}" type="parTrans" cxnId="{F13C2BDC-EFF3-4ED2-9F59-2088E9B49AF7}">
      <dgm:prSet/>
      <dgm:spPr/>
      <dgm:t>
        <a:bodyPr/>
        <a:lstStyle/>
        <a:p>
          <a:endParaRPr lang="nl-NL" sz="4000"/>
        </a:p>
      </dgm:t>
    </dgm:pt>
    <dgm:pt modelId="{34DD7BF6-A8FE-43CF-AFA3-E2FB7B19E203}" type="sibTrans" cxnId="{F13C2BDC-EFF3-4ED2-9F59-2088E9B49AF7}">
      <dgm:prSet/>
      <dgm:spPr/>
      <dgm:t>
        <a:bodyPr/>
        <a:lstStyle/>
        <a:p>
          <a:endParaRPr lang="nl-NL" sz="4000"/>
        </a:p>
      </dgm:t>
    </dgm:pt>
    <dgm:pt modelId="{533226C7-63FF-43FF-9F94-7D9B957A55E0}">
      <dgm:prSet phldrT="[Tekst]" custT="1"/>
      <dgm:spPr/>
      <dgm:t>
        <a:bodyPr/>
        <a:lstStyle/>
        <a:p>
          <a:r>
            <a:rPr lang="nl-NL" sz="1050"/>
            <a:t>LA 1</a:t>
          </a:r>
        </a:p>
      </dgm:t>
    </dgm:pt>
    <dgm:pt modelId="{73EB7706-2153-4879-A0C9-36DCDB138327}" type="parTrans" cxnId="{1BCEFF83-F754-4467-AEE6-1EF1F45363B9}">
      <dgm:prSet/>
      <dgm:spPr/>
      <dgm:t>
        <a:bodyPr/>
        <a:lstStyle/>
        <a:p>
          <a:endParaRPr lang="nl-NL" sz="4000"/>
        </a:p>
      </dgm:t>
    </dgm:pt>
    <dgm:pt modelId="{E00CDA70-6A1A-484A-9940-C08DB42C82E6}" type="sibTrans" cxnId="{1BCEFF83-F754-4467-AEE6-1EF1F45363B9}">
      <dgm:prSet/>
      <dgm:spPr/>
      <dgm:t>
        <a:bodyPr/>
        <a:lstStyle/>
        <a:p>
          <a:endParaRPr lang="nl-NL" sz="4000"/>
        </a:p>
      </dgm:t>
    </dgm:pt>
    <dgm:pt modelId="{C4AB262B-8055-41BA-837E-981D113A89C2}">
      <dgm:prSet custT="1"/>
      <dgm:spPr/>
      <dgm:t>
        <a:bodyPr/>
        <a:lstStyle/>
        <a:p>
          <a:r>
            <a:rPr lang="nl-NL" sz="1050"/>
            <a:t>lessen experts</a:t>
          </a:r>
        </a:p>
      </dgm:t>
    </dgm:pt>
    <dgm:pt modelId="{1C07D55B-64AB-4CE1-A0D0-0F384EFB13A3}" type="parTrans" cxnId="{289CA116-CC51-4AA8-8744-389EDDDC54E0}">
      <dgm:prSet/>
      <dgm:spPr/>
      <dgm:t>
        <a:bodyPr/>
        <a:lstStyle/>
        <a:p>
          <a:endParaRPr lang="nl-NL" sz="4000"/>
        </a:p>
      </dgm:t>
    </dgm:pt>
    <dgm:pt modelId="{990785AB-171A-4762-84B0-B141E2EC239D}" type="sibTrans" cxnId="{289CA116-CC51-4AA8-8744-389EDDDC54E0}">
      <dgm:prSet custT="1"/>
      <dgm:spPr/>
      <dgm:t>
        <a:bodyPr/>
        <a:lstStyle/>
        <a:p>
          <a:endParaRPr lang="nl-NL" sz="1000"/>
        </a:p>
      </dgm:t>
    </dgm:pt>
    <dgm:pt modelId="{687EEFF6-517D-4A6B-B9AD-F903A2BCBCCA}">
      <dgm:prSet custT="1"/>
      <dgm:spPr/>
      <dgm:t>
        <a:bodyPr/>
        <a:lstStyle/>
        <a:p>
          <a:r>
            <a:rPr lang="nl-NL" sz="1050"/>
            <a:t>alle informatie verzamelen en analyseren en voorstel advies maken</a:t>
          </a:r>
        </a:p>
      </dgm:t>
    </dgm:pt>
    <dgm:pt modelId="{0D180C6D-9522-4E48-9A36-07F945F3D146}" type="parTrans" cxnId="{4F516ADC-C2F5-4858-AFE8-AE4A28E7C999}">
      <dgm:prSet/>
      <dgm:spPr/>
      <dgm:t>
        <a:bodyPr/>
        <a:lstStyle/>
        <a:p>
          <a:endParaRPr lang="nl-NL" sz="4000"/>
        </a:p>
      </dgm:t>
    </dgm:pt>
    <dgm:pt modelId="{1A1502CF-92CE-4E80-A339-AFEB6BE83BA9}" type="sibTrans" cxnId="{4F516ADC-C2F5-4858-AFE8-AE4A28E7C999}">
      <dgm:prSet custT="1"/>
      <dgm:spPr/>
      <dgm:t>
        <a:bodyPr/>
        <a:lstStyle/>
        <a:p>
          <a:endParaRPr lang="nl-NL" sz="1000"/>
        </a:p>
      </dgm:t>
    </dgm:pt>
    <dgm:pt modelId="{A452C1E4-8302-4DA7-9E59-20B1CCE6446D}">
      <dgm:prSet custT="1"/>
      <dgm:spPr/>
      <dgm:t>
        <a:bodyPr/>
        <a:lstStyle/>
        <a:p>
          <a:r>
            <a:rPr lang="nl-NL" sz="1050"/>
            <a:t>lessen </a:t>
          </a:r>
        </a:p>
      </dgm:t>
    </dgm:pt>
    <dgm:pt modelId="{931BF353-8CCC-4000-805B-F1D6E6138F4D}" type="parTrans" cxnId="{F71EBE1A-5164-4E29-ACB7-6FB3E3360C19}">
      <dgm:prSet/>
      <dgm:spPr/>
      <dgm:t>
        <a:bodyPr/>
        <a:lstStyle/>
        <a:p>
          <a:endParaRPr lang="nl-NL" sz="4000"/>
        </a:p>
      </dgm:t>
    </dgm:pt>
    <dgm:pt modelId="{6DED6AC8-1306-4A53-8C2B-E3ABA7B606F6}" type="sibTrans" cxnId="{F71EBE1A-5164-4E29-ACB7-6FB3E3360C19}">
      <dgm:prSet/>
      <dgm:spPr/>
      <dgm:t>
        <a:bodyPr/>
        <a:lstStyle/>
        <a:p>
          <a:endParaRPr lang="nl-NL" sz="4000"/>
        </a:p>
      </dgm:t>
    </dgm:pt>
    <dgm:pt modelId="{EE99C915-9BEA-4F1C-8115-6EE25C10A21F}">
      <dgm:prSet custT="1"/>
      <dgm:spPr/>
      <dgm:t>
        <a:bodyPr/>
        <a:lstStyle/>
        <a:p>
          <a:r>
            <a:rPr lang="nl-NL" sz="1050"/>
            <a:t>Komen tot een definitief advies om de casus aan te pakken </a:t>
          </a:r>
        </a:p>
      </dgm:t>
    </dgm:pt>
    <dgm:pt modelId="{44AA8FF8-578A-4A90-BB4D-BBDB2F8148FE}" type="parTrans" cxnId="{F0E47B96-B219-49EE-8B67-14F4DEB0E028}">
      <dgm:prSet/>
      <dgm:spPr/>
      <dgm:t>
        <a:bodyPr/>
        <a:lstStyle/>
        <a:p>
          <a:endParaRPr lang="nl-NL" sz="4000"/>
        </a:p>
      </dgm:t>
    </dgm:pt>
    <dgm:pt modelId="{BB8B8881-33BE-4FDD-B580-1BD37B544428}" type="sibTrans" cxnId="{F0E47B96-B219-49EE-8B67-14F4DEB0E028}">
      <dgm:prSet custT="1"/>
      <dgm:spPr/>
      <dgm:t>
        <a:bodyPr/>
        <a:lstStyle/>
        <a:p>
          <a:endParaRPr lang="nl-NL" sz="1000"/>
        </a:p>
      </dgm:t>
    </dgm:pt>
    <dgm:pt modelId="{23BE4B6B-9A3C-4C28-B875-A3E71EC525D7}">
      <dgm:prSet custT="1"/>
      <dgm:spPr/>
      <dgm:t>
        <a:bodyPr/>
        <a:lstStyle/>
        <a:p>
          <a:r>
            <a:rPr lang="nl-NL" sz="1050"/>
            <a:t>alle input die er ligt samenvoegen, keuzes maken &amp; iets verrassends toevoegen</a:t>
          </a:r>
        </a:p>
      </dgm:t>
    </dgm:pt>
    <dgm:pt modelId="{E8C27DCD-C3DC-4017-BA88-4335A67355D7}" type="parTrans" cxnId="{2B8F0636-1B18-47DE-B11F-C091D698C504}">
      <dgm:prSet/>
      <dgm:spPr/>
      <dgm:t>
        <a:bodyPr/>
        <a:lstStyle/>
        <a:p>
          <a:endParaRPr lang="nl-NL" sz="4000"/>
        </a:p>
      </dgm:t>
    </dgm:pt>
    <dgm:pt modelId="{6C897C9C-1A3C-4698-9FCA-62A904FE0C65}" type="sibTrans" cxnId="{2B8F0636-1B18-47DE-B11F-C091D698C504}">
      <dgm:prSet/>
      <dgm:spPr/>
      <dgm:t>
        <a:bodyPr/>
        <a:lstStyle/>
        <a:p>
          <a:endParaRPr lang="nl-NL" sz="4000"/>
        </a:p>
      </dgm:t>
    </dgm:pt>
    <dgm:pt modelId="{BA469364-BB2D-44B6-AE0A-779B0776F713}">
      <dgm:prSet custT="1"/>
      <dgm:spPr/>
      <dgm:t>
        <a:bodyPr/>
        <a:lstStyle/>
        <a:p>
          <a:r>
            <a:rPr lang="nl-NL" sz="1050"/>
            <a:t>LA 4 </a:t>
          </a:r>
        </a:p>
      </dgm:t>
    </dgm:pt>
    <dgm:pt modelId="{ECF7E623-BB3C-413E-86B5-915834F82EB1}" type="parTrans" cxnId="{977F553E-5C12-4947-9A44-2BCF1F83850C}">
      <dgm:prSet/>
      <dgm:spPr/>
      <dgm:t>
        <a:bodyPr/>
        <a:lstStyle/>
        <a:p>
          <a:endParaRPr lang="nl-NL" sz="4000"/>
        </a:p>
      </dgm:t>
    </dgm:pt>
    <dgm:pt modelId="{E6278C6F-AA1B-466D-BFD1-67221FFFF4E0}" type="sibTrans" cxnId="{977F553E-5C12-4947-9A44-2BCF1F83850C}">
      <dgm:prSet/>
      <dgm:spPr/>
      <dgm:t>
        <a:bodyPr/>
        <a:lstStyle/>
        <a:p>
          <a:endParaRPr lang="nl-NL" sz="4000"/>
        </a:p>
      </dgm:t>
    </dgm:pt>
    <dgm:pt modelId="{10DEFF70-4605-461F-8FD1-F03EED8A63BD}">
      <dgm:prSet custT="1"/>
      <dgm:spPr/>
      <dgm:t>
        <a:bodyPr/>
        <a:lstStyle/>
        <a:p>
          <a:r>
            <a:rPr lang="nl-NL" sz="1050"/>
            <a:t>Adviesrapport + presentatie voor de opdrachtgevers. </a:t>
          </a:r>
        </a:p>
      </dgm:t>
    </dgm:pt>
    <dgm:pt modelId="{13AC8894-8B71-443E-8876-57F03EF44AA5}" type="parTrans" cxnId="{4A7E3E1F-31ED-41EA-8420-A09B687554C1}">
      <dgm:prSet/>
      <dgm:spPr/>
      <dgm:t>
        <a:bodyPr/>
        <a:lstStyle/>
        <a:p>
          <a:endParaRPr lang="nl-NL" sz="4000"/>
        </a:p>
      </dgm:t>
    </dgm:pt>
    <dgm:pt modelId="{D0FFD834-A05A-4B81-AC2A-106147B88CCD}" type="sibTrans" cxnId="{4A7E3E1F-31ED-41EA-8420-A09B687554C1}">
      <dgm:prSet/>
      <dgm:spPr/>
      <dgm:t>
        <a:bodyPr/>
        <a:lstStyle/>
        <a:p>
          <a:endParaRPr lang="nl-NL" sz="4000"/>
        </a:p>
      </dgm:t>
    </dgm:pt>
    <dgm:pt modelId="{C2559C1A-3F32-41BE-AEAD-D2766F66F138}">
      <dgm:prSet custT="1"/>
      <dgm:spPr/>
      <dgm:t>
        <a:bodyPr/>
        <a:lstStyle/>
        <a:p>
          <a:r>
            <a:rPr lang="nl-NL" sz="1050"/>
            <a:t>Toets 1 = adviesrapport </a:t>
          </a:r>
        </a:p>
      </dgm:t>
    </dgm:pt>
    <dgm:pt modelId="{290CF814-F684-4137-8E9D-6B656A536B62}" type="parTrans" cxnId="{7ED7D7B1-B77A-4C65-A712-DCCD4844A623}">
      <dgm:prSet/>
      <dgm:spPr/>
      <dgm:t>
        <a:bodyPr/>
        <a:lstStyle/>
        <a:p>
          <a:endParaRPr lang="nl-NL" sz="4000"/>
        </a:p>
      </dgm:t>
    </dgm:pt>
    <dgm:pt modelId="{7DFD4276-AD8F-4B47-A39D-8E7CCCD8054D}" type="sibTrans" cxnId="{7ED7D7B1-B77A-4C65-A712-DCCD4844A623}">
      <dgm:prSet/>
      <dgm:spPr/>
      <dgm:t>
        <a:bodyPr/>
        <a:lstStyle/>
        <a:p>
          <a:endParaRPr lang="nl-NL" sz="4000"/>
        </a:p>
      </dgm:t>
    </dgm:pt>
    <dgm:pt modelId="{174CC411-16BE-4E1E-B4B0-6697C997B7CA}">
      <dgm:prSet custT="1"/>
      <dgm:spPr/>
      <dgm:t>
        <a:bodyPr/>
        <a:lstStyle/>
        <a:p>
          <a:r>
            <a:rPr lang="nl-NL" sz="1050"/>
            <a:t>Toets 2 = pecha kucha</a:t>
          </a:r>
        </a:p>
      </dgm:t>
    </dgm:pt>
    <dgm:pt modelId="{148CF3E6-E855-4C02-B8CA-A150B43AD755}" type="parTrans" cxnId="{2721DE62-A2A7-4A41-830D-D458C44F4C0F}">
      <dgm:prSet/>
      <dgm:spPr/>
      <dgm:t>
        <a:bodyPr/>
        <a:lstStyle/>
        <a:p>
          <a:endParaRPr lang="nl-NL" sz="4000"/>
        </a:p>
      </dgm:t>
    </dgm:pt>
    <dgm:pt modelId="{E28E13A5-0786-4521-98C2-69CE4B9A2EC7}" type="sibTrans" cxnId="{2721DE62-A2A7-4A41-830D-D458C44F4C0F}">
      <dgm:prSet/>
      <dgm:spPr/>
      <dgm:t>
        <a:bodyPr/>
        <a:lstStyle/>
        <a:p>
          <a:endParaRPr lang="nl-NL" sz="4000"/>
        </a:p>
      </dgm:t>
    </dgm:pt>
    <dgm:pt modelId="{9B909753-0A87-4FA3-A8D7-450E70CD8E59}">
      <dgm:prSet phldrT="[Tekst]" custT="1"/>
      <dgm:spPr/>
      <dgm:t>
        <a:bodyPr/>
        <a:lstStyle/>
        <a:p>
          <a:r>
            <a:rPr lang="nl-NL" sz="1050"/>
            <a:t>onderzoek concreet maken en uitvoeren  </a:t>
          </a:r>
        </a:p>
      </dgm:t>
    </dgm:pt>
    <dgm:pt modelId="{126F44E1-2527-48CF-97EF-118CF17F42B6}" type="parTrans" cxnId="{88B17E37-9661-41E3-8F5A-EB7B719D05BA}">
      <dgm:prSet/>
      <dgm:spPr/>
      <dgm:t>
        <a:bodyPr/>
        <a:lstStyle/>
        <a:p>
          <a:endParaRPr lang="nl-NL" sz="4000"/>
        </a:p>
      </dgm:t>
    </dgm:pt>
    <dgm:pt modelId="{A30A5D85-8A50-4D7C-B30C-2F45CF46837E}" type="sibTrans" cxnId="{88B17E37-9661-41E3-8F5A-EB7B719D05BA}">
      <dgm:prSet custT="1"/>
      <dgm:spPr/>
      <dgm:t>
        <a:bodyPr/>
        <a:lstStyle/>
        <a:p>
          <a:endParaRPr lang="nl-NL" sz="1000"/>
        </a:p>
      </dgm:t>
    </dgm:pt>
    <dgm:pt modelId="{1DE83CD3-7783-4308-82EE-134372C1B41F}">
      <dgm:prSet phldrT="[Tekst]" custT="1"/>
      <dgm:spPr/>
      <dgm:t>
        <a:bodyPr/>
        <a:lstStyle/>
        <a:p>
          <a:r>
            <a:rPr lang="nl-NL" sz="1050"/>
            <a:t>desk research + theoretisch kader onderzoeken </a:t>
          </a:r>
        </a:p>
      </dgm:t>
    </dgm:pt>
    <dgm:pt modelId="{01CAD2F8-7735-4315-A915-5CFED0878917}" type="parTrans" cxnId="{74D412AD-52AC-49D2-97A8-BEE43C970E74}">
      <dgm:prSet/>
      <dgm:spPr/>
      <dgm:t>
        <a:bodyPr/>
        <a:lstStyle/>
        <a:p>
          <a:endParaRPr lang="nl-NL" sz="4000"/>
        </a:p>
      </dgm:t>
    </dgm:pt>
    <dgm:pt modelId="{7B7C2DBE-C99E-4ED0-AFFD-06E60E0759FE}" type="sibTrans" cxnId="{74D412AD-52AC-49D2-97A8-BEE43C970E74}">
      <dgm:prSet/>
      <dgm:spPr/>
      <dgm:t>
        <a:bodyPr/>
        <a:lstStyle/>
        <a:p>
          <a:endParaRPr lang="nl-NL" sz="4000"/>
        </a:p>
      </dgm:t>
    </dgm:pt>
    <dgm:pt modelId="{A4422B34-C15B-46D9-A0CB-4AEDC1D6597D}">
      <dgm:prSet phldrT="[Tekst]" custT="1"/>
      <dgm:spPr/>
      <dgm:t>
        <a:bodyPr/>
        <a:lstStyle/>
        <a:p>
          <a:r>
            <a:rPr lang="nl-NL" sz="1050"/>
            <a:t>field research</a:t>
          </a:r>
        </a:p>
      </dgm:t>
    </dgm:pt>
    <dgm:pt modelId="{8D9645DC-6A96-432F-A6D8-2EF3AD2AEE7B}" type="parTrans" cxnId="{7060584C-A150-4ECD-B547-AA5EDBDDBCF2}">
      <dgm:prSet/>
      <dgm:spPr/>
      <dgm:t>
        <a:bodyPr/>
        <a:lstStyle/>
        <a:p>
          <a:endParaRPr lang="nl-NL" sz="4000"/>
        </a:p>
      </dgm:t>
    </dgm:pt>
    <dgm:pt modelId="{C90A28E9-3433-45EB-81CB-C99CAAAB5A64}" type="sibTrans" cxnId="{7060584C-A150-4ECD-B547-AA5EDBDDBCF2}">
      <dgm:prSet/>
      <dgm:spPr/>
      <dgm:t>
        <a:bodyPr/>
        <a:lstStyle/>
        <a:p>
          <a:endParaRPr lang="nl-NL" sz="4000"/>
        </a:p>
      </dgm:t>
    </dgm:pt>
    <dgm:pt modelId="{D32FDC51-969D-4A66-BE9C-9FAC89037F6D}">
      <dgm:prSet custT="1"/>
      <dgm:spPr/>
      <dgm:t>
        <a:bodyPr/>
        <a:lstStyle/>
        <a:p>
          <a:r>
            <a:rPr lang="nl-NL" sz="1050"/>
            <a:t>LA 2</a:t>
          </a:r>
        </a:p>
      </dgm:t>
    </dgm:pt>
    <dgm:pt modelId="{7A8CDDB9-0224-4C0B-9714-39BC585D4CF3}" type="parTrans" cxnId="{8AF4C3B2-7132-4CDA-B21A-C785A50B2C53}">
      <dgm:prSet/>
      <dgm:spPr/>
      <dgm:t>
        <a:bodyPr/>
        <a:lstStyle/>
        <a:p>
          <a:endParaRPr lang="nl-NL" sz="4000"/>
        </a:p>
      </dgm:t>
    </dgm:pt>
    <dgm:pt modelId="{2297D726-3853-48E9-A031-4FCFFCDFABEF}" type="sibTrans" cxnId="{8AF4C3B2-7132-4CDA-B21A-C785A50B2C53}">
      <dgm:prSet/>
      <dgm:spPr/>
      <dgm:t>
        <a:bodyPr/>
        <a:lstStyle/>
        <a:p>
          <a:endParaRPr lang="nl-NL" sz="4000"/>
        </a:p>
      </dgm:t>
    </dgm:pt>
    <dgm:pt modelId="{8C9470CF-C145-4FFB-BCA4-E9AB5AF41CE1}">
      <dgm:prSet custT="1"/>
      <dgm:spPr/>
      <dgm:t>
        <a:bodyPr/>
        <a:lstStyle/>
        <a:p>
          <a:r>
            <a:rPr lang="nl-NL" sz="1050"/>
            <a:t>LA 3</a:t>
          </a:r>
        </a:p>
      </dgm:t>
    </dgm:pt>
    <dgm:pt modelId="{EF4E0B0E-2170-45FC-BBF4-E7866813BB7C}" type="parTrans" cxnId="{C380534B-0F10-42B0-8253-19CB09F02B96}">
      <dgm:prSet/>
      <dgm:spPr/>
      <dgm:t>
        <a:bodyPr/>
        <a:lstStyle/>
        <a:p>
          <a:endParaRPr lang="nl-NL" sz="4000"/>
        </a:p>
      </dgm:t>
    </dgm:pt>
    <dgm:pt modelId="{D74EFE20-7976-40D7-A7A8-56EBCAAC20E1}" type="sibTrans" cxnId="{C380534B-0F10-42B0-8253-19CB09F02B96}">
      <dgm:prSet/>
      <dgm:spPr/>
      <dgm:t>
        <a:bodyPr/>
        <a:lstStyle/>
        <a:p>
          <a:endParaRPr lang="nl-NL" sz="4000"/>
        </a:p>
      </dgm:t>
    </dgm:pt>
    <dgm:pt modelId="{831F7710-F0C2-413E-A942-0014B3376FDA}">
      <dgm:prSet custT="1"/>
      <dgm:spPr/>
      <dgm:t>
        <a:bodyPr/>
        <a:lstStyle/>
        <a:p>
          <a:r>
            <a:rPr lang="nl-NL" sz="1050"/>
            <a:t>bespreken met  opdrachtgever </a:t>
          </a:r>
        </a:p>
      </dgm:t>
    </dgm:pt>
    <dgm:pt modelId="{0F161ADF-5B61-42F8-96D7-2821BE6149DD}" type="parTrans" cxnId="{2BC13C4C-B2C7-4FD0-A0C8-19C90710623C}">
      <dgm:prSet/>
      <dgm:spPr/>
      <dgm:t>
        <a:bodyPr/>
        <a:lstStyle/>
        <a:p>
          <a:endParaRPr lang="nl-NL" sz="4000"/>
        </a:p>
      </dgm:t>
    </dgm:pt>
    <dgm:pt modelId="{F9AF7A7F-5F47-45C2-A0BE-9902E17BA1EB}" type="sibTrans" cxnId="{2BC13C4C-B2C7-4FD0-A0C8-19C90710623C}">
      <dgm:prSet/>
      <dgm:spPr/>
      <dgm:t>
        <a:bodyPr/>
        <a:lstStyle/>
        <a:p>
          <a:endParaRPr lang="nl-NL" sz="4000"/>
        </a:p>
      </dgm:t>
    </dgm:pt>
    <dgm:pt modelId="{98FA2B25-0040-4E05-A844-7A6D3DCFF61A}" type="pres">
      <dgm:prSet presAssocID="{69E9C5D5-C8F6-46F2-BD90-D68E02987FE3}" presName="linearFlow" presStyleCnt="0">
        <dgm:presLayoutVars>
          <dgm:dir/>
          <dgm:animLvl val="lvl"/>
          <dgm:resizeHandles val="exact"/>
        </dgm:presLayoutVars>
      </dgm:prSet>
      <dgm:spPr/>
    </dgm:pt>
    <dgm:pt modelId="{95170E57-89D3-4611-A39E-940497780F5C}" type="pres">
      <dgm:prSet presAssocID="{DCB99545-D3C5-4227-B8BA-16CF993202B7}" presName="composite" presStyleCnt="0"/>
      <dgm:spPr/>
    </dgm:pt>
    <dgm:pt modelId="{670EBD2E-02FB-403C-B111-14716A7786F8}" type="pres">
      <dgm:prSet presAssocID="{DCB99545-D3C5-4227-B8BA-16CF993202B7}" presName="parTx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48B4DE52-0B05-4081-88B8-8E48D2822B0E}" type="pres">
      <dgm:prSet presAssocID="{DCB99545-D3C5-4227-B8BA-16CF993202B7}" presName="parSh" presStyleLbl="node1" presStyleIdx="0" presStyleCnt="8"/>
      <dgm:spPr/>
    </dgm:pt>
    <dgm:pt modelId="{F3A4AA0F-DAA0-4340-AD2A-ADB77A0AC2A5}" type="pres">
      <dgm:prSet presAssocID="{DCB99545-D3C5-4227-B8BA-16CF993202B7}" presName="desTx" presStyleLbl="fgAcc1" presStyleIdx="0" presStyleCnt="8" custLinFactNeighborX="8943" custLinFactNeighborY="21045">
        <dgm:presLayoutVars>
          <dgm:bulletEnabled val="1"/>
        </dgm:presLayoutVars>
      </dgm:prSet>
      <dgm:spPr/>
    </dgm:pt>
    <dgm:pt modelId="{6C2F4884-7CA1-4860-A10A-4A7F3316BF4F}" type="pres">
      <dgm:prSet presAssocID="{7C7E7764-1E0B-4833-86FB-B1B7D9E4DFA0}" presName="sibTrans" presStyleLbl="sibTrans2D1" presStyleIdx="0" presStyleCnt="7"/>
      <dgm:spPr/>
    </dgm:pt>
    <dgm:pt modelId="{F2BE15B1-E2D7-4410-ABAD-9EBE01F176B2}" type="pres">
      <dgm:prSet presAssocID="{7C7E7764-1E0B-4833-86FB-B1B7D9E4DFA0}" presName="connTx" presStyleLbl="sibTrans2D1" presStyleIdx="0" presStyleCnt="7"/>
      <dgm:spPr/>
    </dgm:pt>
    <dgm:pt modelId="{FB9A65EB-B802-45C0-BE27-A691433824A5}" type="pres">
      <dgm:prSet presAssocID="{76504E91-B1BE-4C9E-92E6-AA0204D1023C}" presName="composite" presStyleCnt="0"/>
      <dgm:spPr/>
    </dgm:pt>
    <dgm:pt modelId="{496BEC97-BF70-4352-A2BC-76DAE4C5C614}" type="pres">
      <dgm:prSet presAssocID="{76504E91-B1BE-4C9E-92E6-AA0204D1023C}" presName="parTx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57F9EB80-3648-45F1-937E-B52C1A339293}" type="pres">
      <dgm:prSet presAssocID="{76504E91-B1BE-4C9E-92E6-AA0204D1023C}" presName="parSh" presStyleLbl="node1" presStyleIdx="1" presStyleCnt="8" custScaleY="165404"/>
      <dgm:spPr/>
    </dgm:pt>
    <dgm:pt modelId="{CFBCF782-2FA2-46BC-BE23-3D7E2A3DCC52}" type="pres">
      <dgm:prSet presAssocID="{76504E91-B1BE-4C9E-92E6-AA0204D1023C}" presName="desTx" presStyleLbl="fgAcc1" presStyleIdx="1" presStyleCnt="8" custLinFactNeighborX="5110" custLinFactNeighborY="18892">
        <dgm:presLayoutVars>
          <dgm:bulletEnabled val="1"/>
        </dgm:presLayoutVars>
      </dgm:prSet>
      <dgm:spPr/>
    </dgm:pt>
    <dgm:pt modelId="{18E3648F-74A3-4D68-B8B9-D604699B3038}" type="pres">
      <dgm:prSet presAssocID="{049FC723-E644-4597-8CA7-D9C8F1096F60}" presName="sibTrans" presStyleLbl="sibTrans2D1" presStyleIdx="1" presStyleCnt="7"/>
      <dgm:spPr/>
    </dgm:pt>
    <dgm:pt modelId="{CBDA4E13-0916-4211-B93D-EC0472A669D4}" type="pres">
      <dgm:prSet presAssocID="{049FC723-E644-4597-8CA7-D9C8F1096F60}" presName="connTx" presStyleLbl="sibTrans2D1" presStyleIdx="1" presStyleCnt="7"/>
      <dgm:spPr/>
    </dgm:pt>
    <dgm:pt modelId="{F7076A64-1BC1-4B28-9948-1AC1F1ED9949}" type="pres">
      <dgm:prSet presAssocID="{B1B95C84-B2BF-4079-A6DF-CD77495E6C98}" presName="composite" presStyleCnt="0"/>
      <dgm:spPr/>
    </dgm:pt>
    <dgm:pt modelId="{AE3758A5-398B-4C91-919A-5F9BBCA08A6E}" type="pres">
      <dgm:prSet presAssocID="{B1B95C84-B2BF-4079-A6DF-CD77495E6C98}" presName="parTx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5B59797E-8AE8-409D-B2A3-1A577AAED51F}" type="pres">
      <dgm:prSet presAssocID="{B1B95C84-B2BF-4079-A6DF-CD77495E6C98}" presName="parSh" presStyleLbl="node1" presStyleIdx="2" presStyleCnt="8" custScaleY="143506" custLinFactNeighborX="5104" custLinFactNeighborY="-61617"/>
      <dgm:spPr/>
    </dgm:pt>
    <dgm:pt modelId="{436B300E-86DF-4F06-B5FB-CDF6888D6D34}" type="pres">
      <dgm:prSet presAssocID="{B1B95C84-B2BF-4079-A6DF-CD77495E6C98}" presName="desTx" presStyleLbl="fgAcc1" presStyleIdx="2" presStyleCnt="8" custLinFactNeighborX="4399" custLinFactNeighborY="16639">
        <dgm:presLayoutVars>
          <dgm:bulletEnabled val="1"/>
        </dgm:presLayoutVars>
      </dgm:prSet>
      <dgm:spPr/>
    </dgm:pt>
    <dgm:pt modelId="{EA26E0A9-D103-461A-BB0F-3FFDD255F87F}" type="pres">
      <dgm:prSet presAssocID="{3265794B-D955-4126-AC96-679062E202CA}" presName="sibTrans" presStyleLbl="sibTrans2D1" presStyleIdx="2" presStyleCnt="7"/>
      <dgm:spPr/>
    </dgm:pt>
    <dgm:pt modelId="{9D0B60BB-96DE-4A54-9CE9-625D95B5577D}" type="pres">
      <dgm:prSet presAssocID="{3265794B-D955-4126-AC96-679062E202CA}" presName="connTx" presStyleLbl="sibTrans2D1" presStyleIdx="2" presStyleCnt="7"/>
      <dgm:spPr/>
    </dgm:pt>
    <dgm:pt modelId="{23FBE04E-B40D-4CB9-A258-A46F498FAB65}" type="pres">
      <dgm:prSet presAssocID="{9B909753-0A87-4FA3-A8D7-450E70CD8E59}" presName="composite" presStyleCnt="0"/>
      <dgm:spPr/>
    </dgm:pt>
    <dgm:pt modelId="{168FC2DA-5CB7-4BFE-A20C-4259E3C25460}" type="pres">
      <dgm:prSet presAssocID="{9B909753-0A87-4FA3-A8D7-450E70CD8E59}" presName="parTx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7BA08634-40BB-4DD2-93C8-6CDE305107BC}" type="pres">
      <dgm:prSet presAssocID="{9B909753-0A87-4FA3-A8D7-450E70CD8E59}" presName="parSh" presStyleLbl="node1" presStyleIdx="3" presStyleCnt="8" custScaleY="104774" custLinFactNeighborX="3828" custLinFactNeighborY="-3484"/>
      <dgm:spPr/>
    </dgm:pt>
    <dgm:pt modelId="{B98FA19E-D2DC-4D32-B2FF-86FB25D44946}" type="pres">
      <dgm:prSet presAssocID="{9B909753-0A87-4FA3-A8D7-450E70CD8E59}" presName="desTx" presStyleLbl="fgAcc1" presStyleIdx="3" presStyleCnt="8" custLinFactNeighborX="-3833" custLinFactNeighborY="15568">
        <dgm:presLayoutVars>
          <dgm:bulletEnabled val="1"/>
        </dgm:presLayoutVars>
      </dgm:prSet>
      <dgm:spPr/>
    </dgm:pt>
    <dgm:pt modelId="{1D9FE726-10CE-4354-8547-420BB7210FC9}" type="pres">
      <dgm:prSet presAssocID="{A30A5D85-8A50-4D7C-B30C-2F45CF46837E}" presName="sibTrans" presStyleLbl="sibTrans2D1" presStyleIdx="3" presStyleCnt="7"/>
      <dgm:spPr/>
    </dgm:pt>
    <dgm:pt modelId="{F4CFBF0C-E40B-42C3-B44D-3E8960CA41BE}" type="pres">
      <dgm:prSet presAssocID="{A30A5D85-8A50-4D7C-B30C-2F45CF46837E}" presName="connTx" presStyleLbl="sibTrans2D1" presStyleIdx="3" presStyleCnt="7"/>
      <dgm:spPr/>
    </dgm:pt>
    <dgm:pt modelId="{6DD4DF7A-1E9D-439D-9517-796EE2F1675E}" type="pres">
      <dgm:prSet presAssocID="{C4AB262B-8055-41BA-837E-981D113A89C2}" presName="composite" presStyleCnt="0"/>
      <dgm:spPr/>
    </dgm:pt>
    <dgm:pt modelId="{C684158B-CACD-44F3-B02A-D694EB33867E}" type="pres">
      <dgm:prSet presAssocID="{C4AB262B-8055-41BA-837E-981D113A89C2}" presName="parTx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C2EB3D51-A811-4A50-B56A-FD611E7F1564}" type="pres">
      <dgm:prSet presAssocID="{C4AB262B-8055-41BA-837E-981D113A89C2}" presName="parSh" presStyleLbl="node1" presStyleIdx="4" presStyleCnt="8"/>
      <dgm:spPr/>
    </dgm:pt>
    <dgm:pt modelId="{E9E45697-0731-42C1-A423-CCB48125A533}" type="pres">
      <dgm:prSet presAssocID="{C4AB262B-8055-41BA-837E-981D113A89C2}" presName="desTx" presStyleLbl="fgAcc1" presStyleIdx="4" presStyleCnt="8" custLinFactNeighborX="2555" custLinFactNeighborY="12184">
        <dgm:presLayoutVars>
          <dgm:bulletEnabled val="1"/>
        </dgm:presLayoutVars>
      </dgm:prSet>
      <dgm:spPr/>
    </dgm:pt>
    <dgm:pt modelId="{D91D888D-F606-4239-A6BC-8569B8C722F8}" type="pres">
      <dgm:prSet presAssocID="{990785AB-171A-4762-84B0-B141E2EC239D}" presName="sibTrans" presStyleLbl="sibTrans2D1" presStyleIdx="4" presStyleCnt="7"/>
      <dgm:spPr/>
    </dgm:pt>
    <dgm:pt modelId="{CA25E712-3F7A-4900-9001-501DFE51BD91}" type="pres">
      <dgm:prSet presAssocID="{990785AB-171A-4762-84B0-B141E2EC239D}" presName="connTx" presStyleLbl="sibTrans2D1" presStyleIdx="4" presStyleCnt="7"/>
      <dgm:spPr/>
    </dgm:pt>
    <dgm:pt modelId="{EF03921D-7717-4FDD-9E47-F808CAD51B7B}" type="pres">
      <dgm:prSet presAssocID="{687EEFF6-517D-4A6B-B9AD-F903A2BCBCCA}" presName="composite" presStyleCnt="0"/>
      <dgm:spPr/>
    </dgm:pt>
    <dgm:pt modelId="{BB0953FA-E44C-482B-8A58-56B58E49592F}" type="pres">
      <dgm:prSet presAssocID="{687EEFF6-517D-4A6B-B9AD-F903A2BCBCCA}" presName="parTx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553114A8-BEBF-481D-87FE-8B44BA1CCDAB}" type="pres">
      <dgm:prSet presAssocID="{687EEFF6-517D-4A6B-B9AD-F903A2BCBCCA}" presName="parSh" presStyleLbl="node1" presStyleIdx="5" presStyleCnt="8"/>
      <dgm:spPr/>
    </dgm:pt>
    <dgm:pt modelId="{EF445435-22DD-4B03-8FFC-1C9DD50156CF}" type="pres">
      <dgm:prSet presAssocID="{687EEFF6-517D-4A6B-B9AD-F903A2BCBCCA}" presName="desTx" presStyleLbl="fgAcc1" presStyleIdx="5" presStyleCnt="8" custLinFactNeighborX="5111" custLinFactNeighborY="33845">
        <dgm:presLayoutVars>
          <dgm:bulletEnabled val="1"/>
        </dgm:presLayoutVars>
      </dgm:prSet>
      <dgm:spPr/>
    </dgm:pt>
    <dgm:pt modelId="{612F6843-F2AE-46B2-A4C6-FF62D62EBB6E}" type="pres">
      <dgm:prSet presAssocID="{1A1502CF-92CE-4E80-A339-AFEB6BE83BA9}" presName="sibTrans" presStyleLbl="sibTrans2D1" presStyleIdx="5" presStyleCnt="7"/>
      <dgm:spPr/>
    </dgm:pt>
    <dgm:pt modelId="{286D597A-63C0-4BCE-BEED-FFFE10AF7DBE}" type="pres">
      <dgm:prSet presAssocID="{1A1502CF-92CE-4E80-A339-AFEB6BE83BA9}" presName="connTx" presStyleLbl="sibTrans2D1" presStyleIdx="5" presStyleCnt="7"/>
      <dgm:spPr/>
    </dgm:pt>
    <dgm:pt modelId="{F300CC13-F34C-4DF5-8AC5-3701B6AE648C}" type="pres">
      <dgm:prSet presAssocID="{EE99C915-9BEA-4F1C-8115-6EE25C10A21F}" presName="composite" presStyleCnt="0"/>
      <dgm:spPr/>
    </dgm:pt>
    <dgm:pt modelId="{4050BA64-2A24-4E5B-A072-07954ABFF4AA}" type="pres">
      <dgm:prSet presAssocID="{EE99C915-9BEA-4F1C-8115-6EE25C10A21F}" presName="parTx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52B09B90-8CEC-4A45-AA33-4C8BEC351C86}" type="pres">
      <dgm:prSet presAssocID="{EE99C915-9BEA-4F1C-8115-6EE25C10A21F}" presName="parSh" presStyleLbl="node1" presStyleIdx="6" presStyleCnt="8"/>
      <dgm:spPr/>
    </dgm:pt>
    <dgm:pt modelId="{6A710DBA-C149-4D17-B477-0DA825D799CE}" type="pres">
      <dgm:prSet presAssocID="{EE99C915-9BEA-4F1C-8115-6EE25C10A21F}" presName="desTx" presStyleLbl="fgAcc1" presStyleIdx="6" presStyleCnt="8" custLinFactNeighborX="17886" custLinFactNeighborY="10830">
        <dgm:presLayoutVars>
          <dgm:bulletEnabled val="1"/>
        </dgm:presLayoutVars>
      </dgm:prSet>
      <dgm:spPr/>
    </dgm:pt>
    <dgm:pt modelId="{1A72ECA5-ECB9-417A-B2FF-53F1C358EB2C}" type="pres">
      <dgm:prSet presAssocID="{BB8B8881-33BE-4FDD-B580-1BD37B544428}" presName="sibTrans" presStyleLbl="sibTrans2D1" presStyleIdx="6" presStyleCnt="7"/>
      <dgm:spPr/>
    </dgm:pt>
    <dgm:pt modelId="{15B35690-47AB-4E16-880F-51728219C0EB}" type="pres">
      <dgm:prSet presAssocID="{BB8B8881-33BE-4FDD-B580-1BD37B544428}" presName="connTx" presStyleLbl="sibTrans2D1" presStyleIdx="6" presStyleCnt="7"/>
      <dgm:spPr/>
    </dgm:pt>
    <dgm:pt modelId="{7F54BB7E-F638-4EE8-A9DD-A24D3207A2C1}" type="pres">
      <dgm:prSet presAssocID="{10DEFF70-4605-461F-8FD1-F03EED8A63BD}" presName="composite" presStyleCnt="0"/>
      <dgm:spPr/>
    </dgm:pt>
    <dgm:pt modelId="{D46F3A4F-6047-41DE-BF81-E702B0B1A538}" type="pres">
      <dgm:prSet presAssocID="{10DEFF70-4605-461F-8FD1-F03EED8A63BD}" presName="parTx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9D2BA4EF-8842-47E8-9965-E40963E62B2B}" type="pres">
      <dgm:prSet presAssocID="{10DEFF70-4605-461F-8FD1-F03EED8A63BD}" presName="parSh" presStyleLbl="node1" presStyleIdx="7" presStyleCnt="8"/>
      <dgm:spPr/>
    </dgm:pt>
    <dgm:pt modelId="{1196212E-E827-4F1B-8C39-7373FF422A7D}" type="pres">
      <dgm:prSet presAssocID="{10DEFF70-4605-461F-8FD1-F03EED8A63BD}" presName="desTx" presStyleLbl="fgAcc1" presStyleIdx="7" presStyleCnt="8" custLinFactNeighborX="11498" custLinFactNeighborY="12861">
        <dgm:presLayoutVars>
          <dgm:bulletEnabled val="1"/>
        </dgm:presLayoutVars>
      </dgm:prSet>
      <dgm:spPr/>
    </dgm:pt>
  </dgm:ptLst>
  <dgm:cxnLst>
    <dgm:cxn modelId="{C3BADF04-E53A-42C7-B487-C839FB3056A5}" srcId="{69E9C5D5-C8F6-46F2-BD90-D68E02987FE3}" destId="{76504E91-B1BE-4C9E-92E6-AA0204D1023C}" srcOrd="1" destOrd="0" parTransId="{7814489F-6C53-4A8C-BF6F-7BF4E55FB433}" sibTransId="{049FC723-E644-4597-8CA7-D9C8F1096F60}"/>
    <dgm:cxn modelId="{BC749016-FBBB-4836-B17D-68304B9EB9FE}" type="presOf" srcId="{8C9470CF-C145-4FFB-BCA4-E9AB5AF41CE1}" destId="{EF445435-22DD-4B03-8FFC-1C9DD50156CF}" srcOrd="0" destOrd="1" presId="urn:microsoft.com/office/officeart/2005/8/layout/process3"/>
    <dgm:cxn modelId="{289CA116-CC51-4AA8-8744-389EDDDC54E0}" srcId="{69E9C5D5-C8F6-46F2-BD90-D68E02987FE3}" destId="{C4AB262B-8055-41BA-837E-981D113A89C2}" srcOrd="4" destOrd="0" parTransId="{1C07D55B-64AB-4CE1-A0D0-0F384EFB13A3}" sibTransId="{990785AB-171A-4762-84B0-B141E2EC239D}"/>
    <dgm:cxn modelId="{6F1C8019-07DF-41F4-AE7C-79EEA71B8E9A}" srcId="{76504E91-B1BE-4C9E-92E6-AA0204D1023C}" destId="{E025B3A4-1E25-49B0-A92C-4ABBA5F9F4E8}" srcOrd="0" destOrd="0" parTransId="{CBD99796-C36A-4FC2-BBF3-5A0F3D3F9605}" sibTransId="{EE69120A-681A-4778-AC67-0470E01A5275}"/>
    <dgm:cxn modelId="{F71EBE1A-5164-4E29-ACB7-6FB3E3360C19}" srcId="{687EEFF6-517D-4A6B-B9AD-F903A2BCBCCA}" destId="{A452C1E4-8302-4DA7-9E59-20B1CCE6446D}" srcOrd="0" destOrd="0" parTransId="{931BF353-8CCC-4000-805B-F1D6E6138F4D}" sibTransId="{6DED6AC8-1306-4A53-8C2B-E3ABA7B606F6}"/>
    <dgm:cxn modelId="{3402421C-7B7D-42A2-859F-185B5D526CBF}" type="presOf" srcId="{831F7710-F0C2-413E-A942-0014B3376FDA}" destId="{EF445435-22DD-4B03-8FFC-1C9DD50156CF}" srcOrd="0" destOrd="2" presId="urn:microsoft.com/office/officeart/2005/8/layout/process3"/>
    <dgm:cxn modelId="{3C743D1F-5ACC-4721-817B-C1BB66F8BFEF}" type="presOf" srcId="{A30A5D85-8A50-4D7C-B30C-2F45CF46837E}" destId="{1D9FE726-10CE-4354-8547-420BB7210FC9}" srcOrd="0" destOrd="0" presId="urn:microsoft.com/office/officeart/2005/8/layout/process3"/>
    <dgm:cxn modelId="{4A7E3E1F-31ED-41EA-8420-A09B687554C1}" srcId="{69E9C5D5-C8F6-46F2-BD90-D68E02987FE3}" destId="{10DEFF70-4605-461F-8FD1-F03EED8A63BD}" srcOrd="7" destOrd="0" parTransId="{13AC8894-8B71-443E-8876-57F03EF44AA5}" sibTransId="{D0FFD834-A05A-4B81-AC2A-106147B88CCD}"/>
    <dgm:cxn modelId="{43CF8A25-727F-4CF9-9AAA-AD86A1F72DAF}" type="presOf" srcId="{DCB99545-D3C5-4227-B8BA-16CF993202B7}" destId="{48B4DE52-0B05-4081-88B8-8E48D2822B0E}" srcOrd="1" destOrd="0" presId="urn:microsoft.com/office/officeart/2005/8/layout/process3"/>
    <dgm:cxn modelId="{845CB325-CCB3-4469-8E17-CFD65EC4FAD4}" type="presOf" srcId="{EE99C915-9BEA-4F1C-8115-6EE25C10A21F}" destId="{52B09B90-8CEC-4A45-AA33-4C8BEC351C86}" srcOrd="1" destOrd="0" presId="urn:microsoft.com/office/officeart/2005/8/layout/process3"/>
    <dgm:cxn modelId="{ACBC802A-33EC-4B58-B004-0F1DB4D24D58}" type="presOf" srcId="{69E9C5D5-C8F6-46F2-BD90-D68E02987FE3}" destId="{98FA2B25-0040-4E05-A844-7A6D3DCFF61A}" srcOrd="0" destOrd="0" presId="urn:microsoft.com/office/officeart/2005/8/layout/process3"/>
    <dgm:cxn modelId="{0F83D331-27B2-4EC2-92E1-47F753DF1A56}" type="presOf" srcId="{174CC411-16BE-4E1E-B4B0-6697C997B7CA}" destId="{1196212E-E827-4F1B-8C39-7373FF422A7D}" srcOrd="0" destOrd="1" presId="urn:microsoft.com/office/officeart/2005/8/layout/process3"/>
    <dgm:cxn modelId="{2B8F0636-1B18-47DE-B11F-C091D698C504}" srcId="{EE99C915-9BEA-4F1C-8115-6EE25C10A21F}" destId="{23BE4B6B-9A3C-4C28-B875-A3E71EC525D7}" srcOrd="0" destOrd="0" parTransId="{E8C27DCD-C3DC-4017-BA88-4335A67355D7}" sibTransId="{6C897C9C-1A3C-4698-9FCA-62A904FE0C65}"/>
    <dgm:cxn modelId="{88B17E37-9661-41E3-8F5A-EB7B719D05BA}" srcId="{69E9C5D5-C8F6-46F2-BD90-D68E02987FE3}" destId="{9B909753-0A87-4FA3-A8D7-450E70CD8E59}" srcOrd="3" destOrd="0" parTransId="{126F44E1-2527-48CF-97EF-118CF17F42B6}" sibTransId="{A30A5D85-8A50-4D7C-B30C-2F45CF46837E}"/>
    <dgm:cxn modelId="{6411483A-A282-4D34-9BC0-D9DCBF5E5CEB}" type="presOf" srcId="{990785AB-171A-4762-84B0-B141E2EC239D}" destId="{CA25E712-3F7A-4900-9001-501DFE51BD91}" srcOrd="1" destOrd="0" presId="urn:microsoft.com/office/officeart/2005/8/layout/process3"/>
    <dgm:cxn modelId="{977F553E-5C12-4947-9A44-2BCF1F83850C}" srcId="{EE99C915-9BEA-4F1C-8115-6EE25C10A21F}" destId="{BA469364-BB2D-44B6-AE0A-779B0776F713}" srcOrd="1" destOrd="0" parTransId="{ECF7E623-BB3C-413E-86B5-915834F82EB1}" sibTransId="{E6278C6F-AA1B-466D-BFD1-67221FFFF4E0}"/>
    <dgm:cxn modelId="{30EEB55E-9D9F-4FF3-9CC3-AE2E4A64C043}" type="presOf" srcId="{049FC723-E644-4597-8CA7-D9C8F1096F60}" destId="{18E3648F-74A3-4D68-B8B9-D604699B3038}" srcOrd="0" destOrd="0" presId="urn:microsoft.com/office/officeart/2005/8/layout/process3"/>
    <dgm:cxn modelId="{2F5E8B5F-D0D3-4804-B173-9CBB7C6906EC}" type="presOf" srcId="{E025B3A4-1E25-49B0-A92C-4ABBA5F9F4E8}" destId="{CFBCF782-2FA2-46BC-BE23-3D7E2A3DCC52}" srcOrd="0" destOrd="0" presId="urn:microsoft.com/office/officeart/2005/8/layout/process3"/>
    <dgm:cxn modelId="{E8A5FF60-10F8-446E-A548-A6DD71E8ED06}" type="presOf" srcId="{3265794B-D955-4126-AC96-679062E202CA}" destId="{9D0B60BB-96DE-4A54-9CE9-625D95B5577D}" srcOrd="1" destOrd="0" presId="urn:microsoft.com/office/officeart/2005/8/layout/process3"/>
    <dgm:cxn modelId="{F645A242-1FDF-4D24-B7CB-AB7161975A08}" type="presOf" srcId="{EE99C915-9BEA-4F1C-8115-6EE25C10A21F}" destId="{4050BA64-2A24-4E5B-A072-07954ABFF4AA}" srcOrd="0" destOrd="0" presId="urn:microsoft.com/office/officeart/2005/8/layout/process3"/>
    <dgm:cxn modelId="{2721DE62-A2A7-4A41-830D-D458C44F4C0F}" srcId="{10DEFF70-4605-461F-8FD1-F03EED8A63BD}" destId="{174CC411-16BE-4E1E-B4B0-6697C997B7CA}" srcOrd="1" destOrd="0" parTransId="{148CF3E6-E855-4C02-B8CA-A150B43AD755}" sibTransId="{E28E13A5-0786-4521-98C2-69CE4B9A2EC7}"/>
    <dgm:cxn modelId="{28B5DD63-7B53-4390-875C-F8067FC273BC}" type="presOf" srcId="{9B909753-0A87-4FA3-A8D7-450E70CD8E59}" destId="{168FC2DA-5CB7-4BFE-A20C-4259E3C25460}" srcOrd="0" destOrd="0" presId="urn:microsoft.com/office/officeart/2005/8/layout/process3"/>
    <dgm:cxn modelId="{E26D8068-48FD-4CDF-A6D5-D87C6381C427}" type="presOf" srcId="{76504E91-B1BE-4C9E-92E6-AA0204D1023C}" destId="{496BEC97-BF70-4352-A2BC-76DAE4C5C614}" srcOrd="0" destOrd="0" presId="urn:microsoft.com/office/officeart/2005/8/layout/process3"/>
    <dgm:cxn modelId="{B1641B4A-6548-4ACD-933F-205B9954FBDC}" srcId="{69E9C5D5-C8F6-46F2-BD90-D68E02987FE3}" destId="{DCB99545-D3C5-4227-B8BA-16CF993202B7}" srcOrd="0" destOrd="0" parTransId="{8BCC3731-8BAC-431B-8990-7D969DD3DE24}" sibTransId="{7C7E7764-1E0B-4833-86FB-B1B7D9E4DFA0}"/>
    <dgm:cxn modelId="{6CE3AC4A-C3D7-40C8-B278-68E7BA28E9DC}" type="presOf" srcId="{533226C7-63FF-43FF-9F94-7D9B957A55E0}" destId="{436B300E-86DF-4F06-B5FB-CDF6888D6D34}" srcOrd="0" destOrd="1" presId="urn:microsoft.com/office/officeart/2005/8/layout/process3"/>
    <dgm:cxn modelId="{F481FE6A-5405-4927-BEFA-E3DBECB4BB5D}" type="presOf" srcId="{D32FDC51-969D-4A66-BE9C-9FAC89037F6D}" destId="{E9E45697-0731-42C1-A423-CCB48125A533}" srcOrd="0" destOrd="0" presId="urn:microsoft.com/office/officeart/2005/8/layout/process3"/>
    <dgm:cxn modelId="{C380534B-0F10-42B0-8253-19CB09F02B96}" srcId="{687EEFF6-517D-4A6B-B9AD-F903A2BCBCCA}" destId="{8C9470CF-C145-4FFB-BCA4-E9AB5AF41CE1}" srcOrd="1" destOrd="0" parTransId="{EF4E0B0E-2170-45FC-BBF4-E7866813BB7C}" sibTransId="{D74EFE20-7976-40D7-A7A8-56EBCAAC20E1}"/>
    <dgm:cxn modelId="{2BC13C4C-B2C7-4FD0-A0C8-19C90710623C}" srcId="{687EEFF6-517D-4A6B-B9AD-F903A2BCBCCA}" destId="{831F7710-F0C2-413E-A942-0014B3376FDA}" srcOrd="2" destOrd="0" parTransId="{0F161ADF-5B61-42F8-96D7-2821BE6149DD}" sibTransId="{F9AF7A7F-5F47-45C2-A0BE-9902E17BA1EB}"/>
    <dgm:cxn modelId="{7060584C-A150-4ECD-B547-AA5EDBDDBCF2}" srcId="{9B909753-0A87-4FA3-A8D7-450E70CD8E59}" destId="{A4422B34-C15B-46D9-A0CB-4AEDC1D6597D}" srcOrd="1" destOrd="0" parTransId="{8D9645DC-6A96-432F-A6D8-2EF3AD2AEE7B}" sibTransId="{C90A28E9-3433-45EB-81CB-C99CAAAB5A64}"/>
    <dgm:cxn modelId="{4687A66E-72AE-429B-ABCC-A90EB2F986F0}" type="presOf" srcId="{BB8B8881-33BE-4FDD-B580-1BD37B544428}" destId="{15B35690-47AB-4E16-880F-51728219C0EB}" srcOrd="1" destOrd="0" presId="urn:microsoft.com/office/officeart/2005/8/layout/process3"/>
    <dgm:cxn modelId="{7D584D4F-BD0B-4522-92D8-CA9D149908BD}" type="presOf" srcId="{1DE83CD3-7783-4308-82EE-134372C1B41F}" destId="{B98FA19E-D2DC-4D32-B2FF-86FB25D44946}" srcOrd="0" destOrd="0" presId="urn:microsoft.com/office/officeart/2005/8/layout/process3"/>
    <dgm:cxn modelId="{9BCCAF70-3F2B-493C-A87F-22ECA4B67BB8}" type="presOf" srcId="{BB8B8881-33BE-4FDD-B580-1BD37B544428}" destId="{1A72ECA5-ECB9-417A-B2FF-53F1C358EB2C}" srcOrd="0" destOrd="0" presId="urn:microsoft.com/office/officeart/2005/8/layout/process3"/>
    <dgm:cxn modelId="{4A8B8F73-3B80-49C7-837A-7A9945264880}" type="presOf" srcId="{7C7E7764-1E0B-4833-86FB-B1B7D9E4DFA0}" destId="{6C2F4884-7CA1-4860-A10A-4A7F3316BF4F}" srcOrd="0" destOrd="0" presId="urn:microsoft.com/office/officeart/2005/8/layout/process3"/>
    <dgm:cxn modelId="{9F1B9073-DD19-4878-AAF8-C76E3EAEA612}" type="presOf" srcId="{10DEFF70-4605-461F-8FD1-F03EED8A63BD}" destId="{D46F3A4F-6047-41DE-BF81-E702B0B1A538}" srcOrd="0" destOrd="0" presId="urn:microsoft.com/office/officeart/2005/8/layout/process3"/>
    <dgm:cxn modelId="{20A97554-8779-429B-92A1-57ADABE79348}" type="presOf" srcId="{3265794B-D955-4126-AC96-679062E202CA}" destId="{EA26E0A9-D103-461A-BB0F-3FFDD255F87F}" srcOrd="0" destOrd="0" presId="urn:microsoft.com/office/officeart/2005/8/layout/process3"/>
    <dgm:cxn modelId="{46427875-C89A-451E-B7F1-BBA15A517F13}" type="presOf" srcId="{1A1502CF-92CE-4E80-A339-AFEB6BE83BA9}" destId="{612F6843-F2AE-46B2-A4C6-FF62D62EBB6E}" srcOrd="0" destOrd="0" presId="urn:microsoft.com/office/officeart/2005/8/layout/process3"/>
    <dgm:cxn modelId="{0DE5CB75-E628-4DC5-B37C-6A65C3726EBE}" type="presOf" srcId="{9B909753-0A87-4FA3-A8D7-450E70CD8E59}" destId="{7BA08634-40BB-4DD2-93C8-6CDE305107BC}" srcOrd="1" destOrd="0" presId="urn:microsoft.com/office/officeart/2005/8/layout/process3"/>
    <dgm:cxn modelId="{1D48FB57-A9AF-4BB8-8325-8CBB2B7E8BD5}" type="presOf" srcId="{7C7E7764-1E0B-4833-86FB-B1B7D9E4DFA0}" destId="{F2BE15B1-E2D7-4410-ABAD-9EBE01F176B2}" srcOrd="1" destOrd="0" presId="urn:microsoft.com/office/officeart/2005/8/layout/process3"/>
    <dgm:cxn modelId="{E0C0EB5A-295E-4452-B714-BBFC01451427}" type="presOf" srcId="{C4AB262B-8055-41BA-837E-981D113A89C2}" destId="{C2EB3D51-A811-4A50-B56A-FD611E7F1564}" srcOrd="1" destOrd="0" presId="urn:microsoft.com/office/officeart/2005/8/layout/process3"/>
    <dgm:cxn modelId="{1BCEFF83-F754-4467-AEE6-1EF1F45363B9}" srcId="{B1B95C84-B2BF-4079-A6DF-CD77495E6C98}" destId="{533226C7-63FF-43FF-9F94-7D9B957A55E0}" srcOrd="1" destOrd="0" parTransId="{73EB7706-2153-4879-A0C9-36DCDB138327}" sibTransId="{E00CDA70-6A1A-484A-9940-C08DB42C82E6}"/>
    <dgm:cxn modelId="{6E61A38E-BFEE-494D-82BD-8495A94E9F22}" type="presOf" srcId="{990785AB-171A-4762-84B0-B141E2EC239D}" destId="{D91D888D-F606-4239-A6BC-8569B8C722F8}" srcOrd="0" destOrd="0" presId="urn:microsoft.com/office/officeart/2005/8/layout/process3"/>
    <dgm:cxn modelId="{58C06691-53F4-49F1-9206-C9F2C7E9344C}" type="presOf" srcId="{23BE4B6B-9A3C-4C28-B875-A3E71EC525D7}" destId="{6A710DBA-C149-4D17-B477-0DA825D799CE}" srcOrd="0" destOrd="0" presId="urn:microsoft.com/office/officeart/2005/8/layout/process3"/>
    <dgm:cxn modelId="{F464B495-438D-4CFF-AA0A-DD9FAD82F971}" type="presOf" srcId="{10DEFF70-4605-461F-8FD1-F03EED8A63BD}" destId="{9D2BA4EF-8842-47E8-9965-E40963E62B2B}" srcOrd="1" destOrd="0" presId="urn:microsoft.com/office/officeart/2005/8/layout/process3"/>
    <dgm:cxn modelId="{F0E47B96-B219-49EE-8B67-14F4DEB0E028}" srcId="{69E9C5D5-C8F6-46F2-BD90-D68E02987FE3}" destId="{EE99C915-9BEA-4F1C-8115-6EE25C10A21F}" srcOrd="6" destOrd="0" parTransId="{44AA8FF8-578A-4A90-BB4D-BBDB2F8148FE}" sibTransId="{BB8B8881-33BE-4FDD-B580-1BD37B544428}"/>
    <dgm:cxn modelId="{A19F759C-3E32-44ED-BD78-205E7977138B}" type="presOf" srcId="{A452C1E4-8302-4DA7-9E59-20B1CCE6446D}" destId="{EF445435-22DD-4B03-8FFC-1C9DD50156CF}" srcOrd="0" destOrd="0" presId="urn:microsoft.com/office/officeart/2005/8/layout/process3"/>
    <dgm:cxn modelId="{5E2137A4-F07D-4645-A087-116452DD9F7B}" type="presOf" srcId="{76504E91-B1BE-4C9E-92E6-AA0204D1023C}" destId="{57F9EB80-3648-45F1-937E-B52C1A339293}" srcOrd="1" destOrd="0" presId="urn:microsoft.com/office/officeart/2005/8/layout/process3"/>
    <dgm:cxn modelId="{74D412AD-52AC-49D2-97A8-BEE43C970E74}" srcId="{9B909753-0A87-4FA3-A8D7-450E70CD8E59}" destId="{1DE83CD3-7783-4308-82EE-134372C1B41F}" srcOrd="0" destOrd="0" parTransId="{01CAD2F8-7735-4315-A915-5CFED0878917}" sibTransId="{7B7C2DBE-C99E-4ED0-AFFD-06E60E0759FE}"/>
    <dgm:cxn modelId="{7ED7D7B1-B77A-4C65-A712-DCCD4844A623}" srcId="{10DEFF70-4605-461F-8FD1-F03EED8A63BD}" destId="{C2559C1A-3F32-41BE-AEAD-D2766F66F138}" srcOrd="0" destOrd="0" parTransId="{290CF814-F684-4137-8E9D-6B656A536B62}" sibTransId="{7DFD4276-AD8F-4B47-A39D-8E7CCCD8054D}"/>
    <dgm:cxn modelId="{8AF4C3B2-7132-4CDA-B21A-C785A50B2C53}" srcId="{C4AB262B-8055-41BA-837E-981D113A89C2}" destId="{D32FDC51-969D-4A66-BE9C-9FAC89037F6D}" srcOrd="0" destOrd="0" parTransId="{7A8CDDB9-0224-4C0B-9714-39BC585D4CF3}" sibTransId="{2297D726-3853-48E9-A031-4FCFFCDFABEF}"/>
    <dgm:cxn modelId="{F4E73CB5-90CF-46DC-9824-E54779684032}" type="presOf" srcId="{687EEFF6-517D-4A6B-B9AD-F903A2BCBCCA}" destId="{553114A8-BEBF-481D-87FE-8B44BA1CCDAB}" srcOrd="1" destOrd="0" presId="urn:microsoft.com/office/officeart/2005/8/layout/process3"/>
    <dgm:cxn modelId="{4E12CCB7-392A-4C26-BE46-DD3428A2EBF4}" type="presOf" srcId="{7B6F88C0-F691-458C-9758-8D1F3F22326B}" destId="{F3A4AA0F-DAA0-4340-AD2A-ADB77A0AC2A5}" srcOrd="0" destOrd="0" presId="urn:microsoft.com/office/officeart/2005/8/layout/process3"/>
    <dgm:cxn modelId="{BDC11EB9-3419-4F1A-9C15-9806D4ED1946}" type="presOf" srcId="{A4422B34-C15B-46D9-A0CB-4AEDC1D6597D}" destId="{B98FA19E-D2DC-4D32-B2FF-86FB25D44946}" srcOrd="0" destOrd="1" presId="urn:microsoft.com/office/officeart/2005/8/layout/process3"/>
    <dgm:cxn modelId="{5ACE99BE-50EB-49E9-BFAC-2593BCC4D61A}" type="presOf" srcId="{049FC723-E644-4597-8CA7-D9C8F1096F60}" destId="{CBDA4E13-0916-4211-B93D-EC0472A669D4}" srcOrd="1" destOrd="0" presId="urn:microsoft.com/office/officeart/2005/8/layout/process3"/>
    <dgm:cxn modelId="{A81FBFBE-D934-4700-A7D8-29AC32469EAC}" type="presOf" srcId="{22305840-E7AD-4F03-B264-8D891551089D}" destId="{F3A4AA0F-DAA0-4340-AD2A-ADB77A0AC2A5}" srcOrd="0" destOrd="1" presId="urn:microsoft.com/office/officeart/2005/8/layout/process3"/>
    <dgm:cxn modelId="{B4F0CBBF-51E3-44AC-8C8C-6A1AAB00F3F5}" srcId="{B1B95C84-B2BF-4079-A6DF-CD77495E6C98}" destId="{7CC5FC83-E284-4955-AAE4-36D49B8E3999}" srcOrd="0" destOrd="0" parTransId="{D947AB5F-5E10-4D35-A13B-E7817D3E55A0}" sibTransId="{DD3BAE66-68D9-4D42-8459-0B9694ECB33C}"/>
    <dgm:cxn modelId="{0FBEC6C4-08B5-4C14-9C51-7540E29891AE}" type="presOf" srcId="{DCB99545-D3C5-4227-B8BA-16CF993202B7}" destId="{670EBD2E-02FB-403C-B111-14716A7786F8}" srcOrd="0" destOrd="0" presId="urn:microsoft.com/office/officeart/2005/8/layout/process3"/>
    <dgm:cxn modelId="{D5FF85C7-8A04-4198-B4E9-966D90F535FA}" type="presOf" srcId="{BA469364-BB2D-44B6-AE0A-779B0776F713}" destId="{6A710DBA-C149-4D17-B477-0DA825D799CE}" srcOrd="0" destOrd="1" presId="urn:microsoft.com/office/officeart/2005/8/layout/process3"/>
    <dgm:cxn modelId="{CADC43C8-2233-46B1-BEE6-07BFE8730E96}" type="presOf" srcId="{1A1502CF-92CE-4E80-A339-AFEB6BE83BA9}" destId="{286D597A-63C0-4BCE-BEED-FFFE10AF7DBE}" srcOrd="1" destOrd="0" presId="urn:microsoft.com/office/officeart/2005/8/layout/process3"/>
    <dgm:cxn modelId="{A557DCD0-21B9-4818-93F4-83FF641039D9}" type="presOf" srcId="{C2559C1A-3F32-41BE-AEAD-D2766F66F138}" destId="{1196212E-E827-4F1B-8C39-7373FF422A7D}" srcOrd="0" destOrd="0" presId="urn:microsoft.com/office/officeart/2005/8/layout/process3"/>
    <dgm:cxn modelId="{F13C2BDC-EFF3-4ED2-9F59-2088E9B49AF7}" srcId="{DCB99545-D3C5-4227-B8BA-16CF993202B7}" destId="{22305840-E7AD-4F03-B264-8D891551089D}" srcOrd="1" destOrd="0" parTransId="{634F3132-3476-4F81-8375-6475783FADB6}" sibTransId="{34DD7BF6-A8FE-43CF-AFA3-E2FB7B19E203}"/>
    <dgm:cxn modelId="{4F516ADC-C2F5-4858-AFE8-AE4A28E7C999}" srcId="{69E9C5D5-C8F6-46F2-BD90-D68E02987FE3}" destId="{687EEFF6-517D-4A6B-B9AD-F903A2BCBCCA}" srcOrd="5" destOrd="0" parTransId="{0D180C6D-9522-4E48-9A36-07F945F3D146}" sibTransId="{1A1502CF-92CE-4E80-A339-AFEB6BE83BA9}"/>
    <dgm:cxn modelId="{8FB372DC-4B8F-41A2-A832-305A4C26E275}" type="presOf" srcId="{C4AB262B-8055-41BA-837E-981D113A89C2}" destId="{C684158B-CACD-44F3-B02A-D694EB33867E}" srcOrd="0" destOrd="0" presId="urn:microsoft.com/office/officeart/2005/8/layout/process3"/>
    <dgm:cxn modelId="{C29E1BE4-B803-4FB7-AF93-04298ACDA310}" type="presOf" srcId="{687EEFF6-517D-4A6B-B9AD-F903A2BCBCCA}" destId="{BB0953FA-E44C-482B-8A58-56B58E49592F}" srcOrd="0" destOrd="0" presId="urn:microsoft.com/office/officeart/2005/8/layout/process3"/>
    <dgm:cxn modelId="{A15DA1E8-35D7-41E8-A208-26706F427E3B}" srcId="{DCB99545-D3C5-4227-B8BA-16CF993202B7}" destId="{7B6F88C0-F691-458C-9758-8D1F3F22326B}" srcOrd="0" destOrd="0" parTransId="{808EACFC-C6F6-44F2-8FC7-29EDE13751F9}" sibTransId="{1BC8FD91-A0F3-4A94-98E8-37FA54BD9195}"/>
    <dgm:cxn modelId="{AB98FFEB-CFF4-4E9A-8E07-26B65ED9ADBE}" type="presOf" srcId="{B1B95C84-B2BF-4079-A6DF-CD77495E6C98}" destId="{5B59797E-8AE8-409D-B2A3-1A577AAED51F}" srcOrd="1" destOrd="0" presId="urn:microsoft.com/office/officeart/2005/8/layout/process3"/>
    <dgm:cxn modelId="{C182CCEE-55BC-4E9F-89FE-9560F0B884A4}" type="presOf" srcId="{A30A5D85-8A50-4D7C-B30C-2F45CF46837E}" destId="{F4CFBF0C-E40B-42C3-B44D-3E8960CA41BE}" srcOrd="1" destOrd="0" presId="urn:microsoft.com/office/officeart/2005/8/layout/process3"/>
    <dgm:cxn modelId="{213D15F7-6D16-48C3-BF9E-3B1556D56B16}" type="presOf" srcId="{7CC5FC83-E284-4955-AAE4-36D49B8E3999}" destId="{436B300E-86DF-4F06-B5FB-CDF6888D6D34}" srcOrd="0" destOrd="0" presId="urn:microsoft.com/office/officeart/2005/8/layout/process3"/>
    <dgm:cxn modelId="{B485AAFD-93A3-43CD-A49B-1EF34C8E5353}" type="presOf" srcId="{B1B95C84-B2BF-4079-A6DF-CD77495E6C98}" destId="{AE3758A5-398B-4C91-919A-5F9BBCA08A6E}" srcOrd="0" destOrd="0" presId="urn:microsoft.com/office/officeart/2005/8/layout/process3"/>
    <dgm:cxn modelId="{A09F31FF-3BAA-458E-B55B-0DB33F9C6495}" srcId="{69E9C5D5-C8F6-46F2-BD90-D68E02987FE3}" destId="{B1B95C84-B2BF-4079-A6DF-CD77495E6C98}" srcOrd="2" destOrd="0" parTransId="{1E20751E-7170-4C70-A54C-9A61F97FB771}" sibTransId="{3265794B-D955-4126-AC96-679062E202CA}"/>
    <dgm:cxn modelId="{3950E28F-A8E5-4CE1-BBA6-907B19A90CFE}" type="presParOf" srcId="{98FA2B25-0040-4E05-A844-7A6D3DCFF61A}" destId="{95170E57-89D3-4611-A39E-940497780F5C}" srcOrd="0" destOrd="0" presId="urn:microsoft.com/office/officeart/2005/8/layout/process3"/>
    <dgm:cxn modelId="{35DB6DDB-0EC5-4997-B9D1-F97249BF08EC}" type="presParOf" srcId="{95170E57-89D3-4611-A39E-940497780F5C}" destId="{670EBD2E-02FB-403C-B111-14716A7786F8}" srcOrd="0" destOrd="0" presId="urn:microsoft.com/office/officeart/2005/8/layout/process3"/>
    <dgm:cxn modelId="{35DE076C-906C-42E6-8673-D6F7EA335CED}" type="presParOf" srcId="{95170E57-89D3-4611-A39E-940497780F5C}" destId="{48B4DE52-0B05-4081-88B8-8E48D2822B0E}" srcOrd="1" destOrd="0" presId="urn:microsoft.com/office/officeart/2005/8/layout/process3"/>
    <dgm:cxn modelId="{062FA552-00B0-4BF0-8AFF-68C9F75DED9E}" type="presParOf" srcId="{95170E57-89D3-4611-A39E-940497780F5C}" destId="{F3A4AA0F-DAA0-4340-AD2A-ADB77A0AC2A5}" srcOrd="2" destOrd="0" presId="urn:microsoft.com/office/officeart/2005/8/layout/process3"/>
    <dgm:cxn modelId="{9517CFC1-F3B2-4227-A0C8-4A65C6B61890}" type="presParOf" srcId="{98FA2B25-0040-4E05-A844-7A6D3DCFF61A}" destId="{6C2F4884-7CA1-4860-A10A-4A7F3316BF4F}" srcOrd="1" destOrd="0" presId="urn:microsoft.com/office/officeart/2005/8/layout/process3"/>
    <dgm:cxn modelId="{4DA53DB9-ACC7-43BF-82CE-9C6C1B6C31AA}" type="presParOf" srcId="{6C2F4884-7CA1-4860-A10A-4A7F3316BF4F}" destId="{F2BE15B1-E2D7-4410-ABAD-9EBE01F176B2}" srcOrd="0" destOrd="0" presId="urn:microsoft.com/office/officeart/2005/8/layout/process3"/>
    <dgm:cxn modelId="{ED49FE39-40D1-46D1-9F0E-6118D53EE02A}" type="presParOf" srcId="{98FA2B25-0040-4E05-A844-7A6D3DCFF61A}" destId="{FB9A65EB-B802-45C0-BE27-A691433824A5}" srcOrd="2" destOrd="0" presId="urn:microsoft.com/office/officeart/2005/8/layout/process3"/>
    <dgm:cxn modelId="{94424A31-7D0F-4AA2-B9EF-67348B5DEE04}" type="presParOf" srcId="{FB9A65EB-B802-45C0-BE27-A691433824A5}" destId="{496BEC97-BF70-4352-A2BC-76DAE4C5C614}" srcOrd="0" destOrd="0" presId="urn:microsoft.com/office/officeart/2005/8/layout/process3"/>
    <dgm:cxn modelId="{E001AD3C-5413-40E9-8711-34644E75DFE0}" type="presParOf" srcId="{FB9A65EB-B802-45C0-BE27-A691433824A5}" destId="{57F9EB80-3648-45F1-937E-B52C1A339293}" srcOrd="1" destOrd="0" presId="urn:microsoft.com/office/officeart/2005/8/layout/process3"/>
    <dgm:cxn modelId="{934F3CBE-466F-4A12-85A1-EC9BE0D45567}" type="presParOf" srcId="{FB9A65EB-B802-45C0-BE27-A691433824A5}" destId="{CFBCF782-2FA2-46BC-BE23-3D7E2A3DCC52}" srcOrd="2" destOrd="0" presId="urn:microsoft.com/office/officeart/2005/8/layout/process3"/>
    <dgm:cxn modelId="{1BD72C64-A9F8-4F19-94B0-5A61B247A7E6}" type="presParOf" srcId="{98FA2B25-0040-4E05-A844-7A6D3DCFF61A}" destId="{18E3648F-74A3-4D68-B8B9-D604699B3038}" srcOrd="3" destOrd="0" presId="urn:microsoft.com/office/officeart/2005/8/layout/process3"/>
    <dgm:cxn modelId="{D90D1CCA-C144-4DB9-86CF-2121F751B23D}" type="presParOf" srcId="{18E3648F-74A3-4D68-B8B9-D604699B3038}" destId="{CBDA4E13-0916-4211-B93D-EC0472A669D4}" srcOrd="0" destOrd="0" presId="urn:microsoft.com/office/officeart/2005/8/layout/process3"/>
    <dgm:cxn modelId="{31744FBD-5A27-4414-A37F-203E948F1AB7}" type="presParOf" srcId="{98FA2B25-0040-4E05-A844-7A6D3DCFF61A}" destId="{F7076A64-1BC1-4B28-9948-1AC1F1ED9949}" srcOrd="4" destOrd="0" presId="urn:microsoft.com/office/officeart/2005/8/layout/process3"/>
    <dgm:cxn modelId="{99C7BA8B-DF1C-41B7-8426-22A8B982E5B1}" type="presParOf" srcId="{F7076A64-1BC1-4B28-9948-1AC1F1ED9949}" destId="{AE3758A5-398B-4C91-919A-5F9BBCA08A6E}" srcOrd="0" destOrd="0" presId="urn:microsoft.com/office/officeart/2005/8/layout/process3"/>
    <dgm:cxn modelId="{387C8C1A-5DE8-45A1-9FA2-B65A17AE9307}" type="presParOf" srcId="{F7076A64-1BC1-4B28-9948-1AC1F1ED9949}" destId="{5B59797E-8AE8-409D-B2A3-1A577AAED51F}" srcOrd="1" destOrd="0" presId="urn:microsoft.com/office/officeart/2005/8/layout/process3"/>
    <dgm:cxn modelId="{5642F3A7-E7C1-4182-BA63-A420C5217FA3}" type="presParOf" srcId="{F7076A64-1BC1-4B28-9948-1AC1F1ED9949}" destId="{436B300E-86DF-4F06-B5FB-CDF6888D6D34}" srcOrd="2" destOrd="0" presId="urn:microsoft.com/office/officeart/2005/8/layout/process3"/>
    <dgm:cxn modelId="{F06FDC28-EE7B-4123-96B3-33459BBFA8E7}" type="presParOf" srcId="{98FA2B25-0040-4E05-A844-7A6D3DCFF61A}" destId="{EA26E0A9-D103-461A-BB0F-3FFDD255F87F}" srcOrd="5" destOrd="0" presId="urn:microsoft.com/office/officeart/2005/8/layout/process3"/>
    <dgm:cxn modelId="{5C4D9916-5B31-41EF-BCE8-AB4914CDB5E5}" type="presParOf" srcId="{EA26E0A9-D103-461A-BB0F-3FFDD255F87F}" destId="{9D0B60BB-96DE-4A54-9CE9-625D95B5577D}" srcOrd="0" destOrd="0" presId="urn:microsoft.com/office/officeart/2005/8/layout/process3"/>
    <dgm:cxn modelId="{345780F3-299B-439A-831E-DAE829C500A8}" type="presParOf" srcId="{98FA2B25-0040-4E05-A844-7A6D3DCFF61A}" destId="{23FBE04E-B40D-4CB9-A258-A46F498FAB65}" srcOrd="6" destOrd="0" presId="urn:microsoft.com/office/officeart/2005/8/layout/process3"/>
    <dgm:cxn modelId="{E186F169-1DCE-4C60-B150-2E484AA013A5}" type="presParOf" srcId="{23FBE04E-B40D-4CB9-A258-A46F498FAB65}" destId="{168FC2DA-5CB7-4BFE-A20C-4259E3C25460}" srcOrd="0" destOrd="0" presId="urn:microsoft.com/office/officeart/2005/8/layout/process3"/>
    <dgm:cxn modelId="{5F02CE54-1675-410F-8DB2-A4674C75933C}" type="presParOf" srcId="{23FBE04E-B40D-4CB9-A258-A46F498FAB65}" destId="{7BA08634-40BB-4DD2-93C8-6CDE305107BC}" srcOrd="1" destOrd="0" presId="urn:microsoft.com/office/officeart/2005/8/layout/process3"/>
    <dgm:cxn modelId="{9D9DAC2C-34B6-4F96-807B-39EE51F06D02}" type="presParOf" srcId="{23FBE04E-B40D-4CB9-A258-A46F498FAB65}" destId="{B98FA19E-D2DC-4D32-B2FF-86FB25D44946}" srcOrd="2" destOrd="0" presId="urn:microsoft.com/office/officeart/2005/8/layout/process3"/>
    <dgm:cxn modelId="{1DA70B9D-C6E3-471C-AE70-C667ABFDBBFF}" type="presParOf" srcId="{98FA2B25-0040-4E05-A844-7A6D3DCFF61A}" destId="{1D9FE726-10CE-4354-8547-420BB7210FC9}" srcOrd="7" destOrd="0" presId="urn:microsoft.com/office/officeart/2005/8/layout/process3"/>
    <dgm:cxn modelId="{D8F71DD2-BFFD-4EDF-8435-B5E812A7391E}" type="presParOf" srcId="{1D9FE726-10CE-4354-8547-420BB7210FC9}" destId="{F4CFBF0C-E40B-42C3-B44D-3E8960CA41BE}" srcOrd="0" destOrd="0" presId="urn:microsoft.com/office/officeart/2005/8/layout/process3"/>
    <dgm:cxn modelId="{87ED9851-311E-4A93-AFCD-298C5D6A2666}" type="presParOf" srcId="{98FA2B25-0040-4E05-A844-7A6D3DCFF61A}" destId="{6DD4DF7A-1E9D-439D-9517-796EE2F1675E}" srcOrd="8" destOrd="0" presId="urn:microsoft.com/office/officeart/2005/8/layout/process3"/>
    <dgm:cxn modelId="{36C165E9-6E02-4B90-B54E-C1B1542BEA18}" type="presParOf" srcId="{6DD4DF7A-1E9D-439D-9517-796EE2F1675E}" destId="{C684158B-CACD-44F3-B02A-D694EB33867E}" srcOrd="0" destOrd="0" presId="urn:microsoft.com/office/officeart/2005/8/layout/process3"/>
    <dgm:cxn modelId="{100390AD-DC92-4484-AA0E-55EB44B5D07C}" type="presParOf" srcId="{6DD4DF7A-1E9D-439D-9517-796EE2F1675E}" destId="{C2EB3D51-A811-4A50-B56A-FD611E7F1564}" srcOrd="1" destOrd="0" presId="urn:microsoft.com/office/officeart/2005/8/layout/process3"/>
    <dgm:cxn modelId="{DAD4EE65-2334-4B1A-A057-D572C8D519E6}" type="presParOf" srcId="{6DD4DF7A-1E9D-439D-9517-796EE2F1675E}" destId="{E9E45697-0731-42C1-A423-CCB48125A533}" srcOrd="2" destOrd="0" presId="urn:microsoft.com/office/officeart/2005/8/layout/process3"/>
    <dgm:cxn modelId="{3F163542-BF24-410D-9894-4D22B5BB8D75}" type="presParOf" srcId="{98FA2B25-0040-4E05-A844-7A6D3DCFF61A}" destId="{D91D888D-F606-4239-A6BC-8569B8C722F8}" srcOrd="9" destOrd="0" presId="urn:microsoft.com/office/officeart/2005/8/layout/process3"/>
    <dgm:cxn modelId="{6B659AA5-05D4-4E0E-8732-B439583901A1}" type="presParOf" srcId="{D91D888D-F606-4239-A6BC-8569B8C722F8}" destId="{CA25E712-3F7A-4900-9001-501DFE51BD91}" srcOrd="0" destOrd="0" presId="urn:microsoft.com/office/officeart/2005/8/layout/process3"/>
    <dgm:cxn modelId="{0F962983-7869-4674-B4A1-F2E31F2FDEFE}" type="presParOf" srcId="{98FA2B25-0040-4E05-A844-7A6D3DCFF61A}" destId="{EF03921D-7717-4FDD-9E47-F808CAD51B7B}" srcOrd="10" destOrd="0" presId="urn:microsoft.com/office/officeart/2005/8/layout/process3"/>
    <dgm:cxn modelId="{F9567A18-14AC-4AEA-BB06-3783CE9EA181}" type="presParOf" srcId="{EF03921D-7717-4FDD-9E47-F808CAD51B7B}" destId="{BB0953FA-E44C-482B-8A58-56B58E49592F}" srcOrd="0" destOrd="0" presId="urn:microsoft.com/office/officeart/2005/8/layout/process3"/>
    <dgm:cxn modelId="{1635F83A-F002-41BB-91E5-22A60DCD0532}" type="presParOf" srcId="{EF03921D-7717-4FDD-9E47-F808CAD51B7B}" destId="{553114A8-BEBF-481D-87FE-8B44BA1CCDAB}" srcOrd="1" destOrd="0" presId="urn:microsoft.com/office/officeart/2005/8/layout/process3"/>
    <dgm:cxn modelId="{C9786ABB-2C44-4158-AB52-D7A096E24F58}" type="presParOf" srcId="{EF03921D-7717-4FDD-9E47-F808CAD51B7B}" destId="{EF445435-22DD-4B03-8FFC-1C9DD50156CF}" srcOrd="2" destOrd="0" presId="urn:microsoft.com/office/officeart/2005/8/layout/process3"/>
    <dgm:cxn modelId="{DEFF9609-7794-45F2-9386-C425FB071822}" type="presParOf" srcId="{98FA2B25-0040-4E05-A844-7A6D3DCFF61A}" destId="{612F6843-F2AE-46B2-A4C6-FF62D62EBB6E}" srcOrd="11" destOrd="0" presId="urn:microsoft.com/office/officeart/2005/8/layout/process3"/>
    <dgm:cxn modelId="{B9D40A2D-B694-4484-9623-C9D4A897D74B}" type="presParOf" srcId="{612F6843-F2AE-46B2-A4C6-FF62D62EBB6E}" destId="{286D597A-63C0-4BCE-BEED-FFFE10AF7DBE}" srcOrd="0" destOrd="0" presId="urn:microsoft.com/office/officeart/2005/8/layout/process3"/>
    <dgm:cxn modelId="{79F2A563-25F4-4A11-AAFA-C0C0A31B0D9B}" type="presParOf" srcId="{98FA2B25-0040-4E05-A844-7A6D3DCFF61A}" destId="{F300CC13-F34C-4DF5-8AC5-3701B6AE648C}" srcOrd="12" destOrd="0" presId="urn:microsoft.com/office/officeart/2005/8/layout/process3"/>
    <dgm:cxn modelId="{D8BDD2A6-01DF-498A-B9E4-C4E87E69D980}" type="presParOf" srcId="{F300CC13-F34C-4DF5-8AC5-3701B6AE648C}" destId="{4050BA64-2A24-4E5B-A072-07954ABFF4AA}" srcOrd="0" destOrd="0" presId="urn:microsoft.com/office/officeart/2005/8/layout/process3"/>
    <dgm:cxn modelId="{98716A26-F7C4-49C4-B4EC-17220804E528}" type="presParOf" srcId="{F300CC13-F34C-4DF5-8AC5-3701B6AE648C}" destId="{52B09B90-8CEC-4A45-AA33-4C8BEC351C86}" srcOrd="1" destOrd="0" presId="urn:microsoft.com/office/officeart/2005/8/layout/process3"/>
    <dgm:cxn modelId="{02D636D3-76EE-4E5D-B2C9-C1C369BD108C}" type="presParOf" srcId="{F300CC13-F34C-4DF5-8AC5-3701B6AE648C}" destId="{6A710DBA-C149-4D17-B477-0DA825D799CE}" srcOrd="2" destOrd="0" presId="urn:microsoft.com/office/officeart/2005/8/layout/process3"/>
    <dgm:cxn modelId="{A1530B2F-A266-4313-A9C3-4257CF7029A7}" type="presParOf" srcId="{98FA2B25-0040-4E05-A844-7A6D3DCFF61A}" destId="{1A72ECA5-ECB9-417A-B2FF-53F1C358EB2C}" srcOrd="13" destOrd="0" presId="urn:microsoft.com/office/officeart/2005/8/layout/process3"/>
    <dgm:cxn modelId="{9A9B1A17-0E42-4F12-9677-2CD76E355206}" type="presParOf" srcId="{1A72ECA5-ECB9-417A-B2FF-53F1C358EB2C}" destId="{15B35690-47AB-4E16-880F-51728219C0EB}" srcOrd="0" destOrd="0" presId="urn:microsoft.com/office/officeart/2005/8/layout/process3"/>
    <dgm:cxn modelId="{D6BE503C-6E47-4EC6-87EF-D8F957AE48F0}" type="presParOf" srcId="{98FA2B25-0040-4E05-A844-7A6D3DCFF61A}" destId="{7F54BB7E-F638-4EE8-A9DD-A24D3207A2C1}" srcOrd="14" destOrd="0" presId="urn:microsoft.com/office/officeart/2005/8/layout/process3"/>
    <dgm:cxn modelId="{77E2E4A9-67DC-4F04-8FC4-B42EEFDF8CBF}" type="presParOf" srcId="{7F54BB7E-F638-4EE8-A9DD-A24D3207A2C1}" destId="{D46F3A4F-6047-41DE-BF81-E702B0B1A538}" srcOrd="0" destOrd="0" presId="urn:microsoft.com/office/officeart/2005/8/layout/process3"/>
    <dgm:cxn modelId="{EEF07E23-5A40-4268-89AB-43F7CE014F00}" type="presParOf" srcId="{7F54BB7E-F638-4EE8-A9DD-A24D3207A2C1}" destId="{9D2BA4EF-8842-47E8-9965-E40963E62B2B}" srcOrd="1" destOrd="0" presId="urn:microsoft.com/office/officeart/2005/8/layout/process3"/>
    <dgm:cxn modelId="{1718041B-C803-4044-B60C-0F6DEDCCFEE1}" type="presParOf" srcId="{7F54BB7E-F638-4EE8-A9DD-A24D3207A2C1}" destId="{1196212E-E827-4F1B-8C39-7373FF422A7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B578A8-9600-452F-80E7-ABEC6043937C}" type="doc">
      <dgm:prSet loTypeId="urn:microsoft.com/office/officeart/2005/8/layout/funnel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F96FBF47-2D6D-4751-93EB-FCAD6D95680D}">
      <dgm:prSet phldrT="[Tekst]"/>
      <dgm:spPr/>
      <dgm:t>
        <a:bodyPr/>
        <a:lstStyle/>
        <a:p>
          <a:r>
            <a:rPr lang="nl-NL"/>
            <a:t>Data uit fieldresearch </a:t>
          </a:r>
        </a:p>
      </dgm:t>
    </dgm:pt>
    <dgm:pt modelId="{7B089E66-DE0C-4BBF-AB60-0C32FE0AFF77}" type="parTrans" cxnId="{562C5048-E6EE-4D88-9F1E-83F933A3E8FB}">
      <dgm:prSet/>
      <dgm:spPr/>
      <dgm:t>
        <a:bodyPr/>
        <a:lstStyle/>
        <a:p>
          <a:endParaRPr lang="nl-NL"/>
        </a:p>
      </dgm:t>
    </dgm:pt>
    <dgm:pt modelId="{7B6D5BF9-31DA-481C-B0AE-E5C2BC10D36C}" type="sibTrans" cxnId="{562C5048-E6EE-4D88-9F1E-83F933A3E8FB}">
      <dgm:prSet/>
      <dgm:spPr/>
      <dgm:t>
        <a:bodyPr/>
        <a:lstStyle/>
        <a:p>
          <a:endParaRPr lang="nl-NL"/>
        </a:p>
      </dgm:t>
    </dgm:pt>
    <dgm:pt modelId="{6409A5B6-64B7-4E4B-A81B-2D5D21F67443}">
      <dgm:prSet phldrT="[Tekst]"/>
      <dgm:spPr/>
      <dgm:t>
        <a:bodyPr/>
        <a:lstStyle/>
        <a:p>
          <a:r>
            <a:rPr lang="nl-NL"/>
            <a:t>Data uit deskresearch </a:t>
          </a:r>
        </a:p>
      </dgm:t>
    </dgm:pt>
    <dgm:pt modelId="{DB975471-2EDB-4659-9C84-A6CF3B64ED81}" type="parTrans" cxnId="{EE8AE208-C1D1-443F-9C66-A3BDD8E4DA0F}">
      <dgm:prSet/>
      <dgm:spPr/>
      <dgm:t>
        <a:bodyPr/>
        <a:lstStyle/>
        <a:p>
          <a:endParaRPr lang="nl-NL"/>
        </a:p>
      </dgm:t>
    </dgm:pt>
    <dgm:pt modelId="{9ADF1D64-3992-4D73-8276-F05EE7F92921}" type="sibTrans" cxnId="{EE8AE208-C1D1-443F-9C66-A3BDD8E4DA0F}">
      <dgm:prSet/>
      <dgm:spPr/>
      <dgm:t>
        <a:bodyPr/>
        <a:lstStyle/>
        <a:p>
          <a:endParaRPr lang="nl-NL"/>
        </a:p>
      </dgm:t>
    </dgm:pt>
    <dgm:pt modelId="{187F212D-DD2D-4033-9A6F-CD2ACA55C352}">
      <dgm:prSet phldrT="[Tekst]"/>
      <dgm:spPr/>
      <dgm:t>
        <a:bodyPr/>
        <a:lstStyle/>
        <a:p>
          <a:r>
            <a:rPr lang="nl-NL"/>
            <a:t>Jullie creativiteit</a:t>
          </a:r>
        </a:p>
      </dgm:t>
    </dgm:pt>
    <dgm:pt modelId="{DC91D002-6220-4ADD-A745-EBA3DB7E5161}" type="parTrans" cxnId="{18792208-6C8D-4755-A40C-DC5BF5AB0E20}">
      <dgm:prSet/>
      <dgm:spPr/>
      <dgm:t>
        <a:bodyPr/>
        <a:lstStyle/>
        <a:p>
          <a:endParaRPr lang="nl-NL"/>
        </a:p>
      </dgm:t>
    </dgm:pt>
    <dgm:pt modelId="{8BD4B7A0-E356-46E8-965A-A2AEC9C385A6}" type="sibTrans" cxnId="{18792208-6C8D-4755-A40C-DC5BF5AB0E20}">
      <dgm:prSet/>
      <dgm:spPr/>
      <dgm:t>
        <a:bodyPr/>
        <a:lstStyle/>
        <a:p>
          <a:endParaRPr lang="nl-NL"/>
        </a:p>
      </dgm:t>
    </dgm:pt>
    <dgm:pt modelId="{6AD01A7E-515A-40D6-8ABF-41DAE43B9746}">
      <dgm:prSet phldrT="[Tekst]"/>
      <dgm:spPr/>
      <dgm:t>
        <a:bodyPr/>
        <a:lstStyle/>
        <a:p>
          <a:r>
            <a:rPr lang="nl-NL"/>
            <a:t>Advies </a:t>
          </a:r>
        </a:p>
      </dgm:t>
    </dgm:pt>
    <dgm:pt modelId="{AD92EFE2-C5F2-4B28-ADBD-AB8BBF68C6EA}" type="parTrans" cxnId="{03034833-3580-4428-A7F9-155D5229C3CC}">
      <dgm:prSet/>
      <dgm:spPr/>
      <dgm:t>
        <a:bodyPr/>
        <a:lstStyle/>
        <a:p>
          <a:endParaRPr lang="nl-NL"/>
        </a:p>
      </dgm:t>
    </dgm:pt>
    <dgm:pt modelId="{FBC7293F-7FE0-47D9-B151-AE2B645F46BC}" type="sibTrans" cxnId="{03034833-3580-4428-A7F9-155D5229C3CC}">
      <dgm:prSet/>
      <dgm:spPr/>
      <dgm:t>
        <a:bodyPr/>
        <a:lstStyle/>
        <a:p>
          <a:endParaRPr lang="nl-NL"/>
        </a:p>
      </dgm:t>
    </dgm:pt>
    <dgm:pt modelId="{068A595F-629A-4211-9717-C005C03ED6B0}" type="pres">
      <dgm:prSet presAssocID="{F6B578A8-9600-452F-80E7-ABEC6043937C}" presName="Name0" presStyleCnt="0">
        <dgm:presLayoutVars>
          <dgm:chMax val="4"/>
          <dgm:resizeHandles val="exact"/>
        </dgm:presLayoutVars>
      </dgm:prSet>
      <dgm:spPr/>
    </dgm:pt>
    <dgm:pt modelId="{0CD43EAC-FC19-46EB-8838-07A679B15D20}" type="pres">
      <dgm:prSet presAssocID="{F6B578A8-9600-452F-80E7-ABEC6043937C}" presName="ellipse" presStyleLbl="trBgShp" presStyleIdx="0" presStyleCnt="1"/>
      <dgm:spPr/>
    </dgm:pt>
    <dgm:pt modelId="{1707957E-0822-433E-9CB5-E7255FE637CD}" type="pres">
      <dgm:prSet presAssocID="{F6B578A8-9600-452F-80E7-ABEC6043937C}" presName="arrow1" presStyleLbl="fgShp" presStyleIdx="0" presStyleCnt="1"/>
      <dgm:spPr/>
    </dgm:pt>
    <dgm:pt modelId="{702681DB-E863-4E6D-8663-7909EA318708}" type="pres">
      <dgm:prSet presAssocID="{F6B578A8-9600-452F-80E7-ABEC6043937C}" presName="rectangle" presStyleLbl="revTx" presStyleIdx="0" presStyleCnt="1">
        <dgm:presLayoutVars>
          <dgm:bulletEnabled val="1"/>
        </dgm:presLayoutVars>
      </dgm:prSet>
      <dgm:spPr/>
    </dgm:pt>
    <dgm:pt modelId="{BE38F64C-978A-4C65-B090-AB87887C9C8F}" type="pres">
      <dgm:prSet presAssocID="{6409A5B6-64B7-4E4B-A81B-2D5D21F67443}" presName="item1" presStyleLbl="node1" presStyleIdx="0" presStyleCnt="3">
        <dgm:presLayoutVars>
          <dgm:bulletEnabled val="1"/>
        </dgm:presLayoutVars>
      </dgm:prSet>
      <dgm:spPr/>
    </dgm:pt>
    <dgm:pt modelId="{0ECA0FC6-F7C8-420E-8250-4A19DF6C0068}" type="pres">
      <dgm:prSet presAssocID="{187F212D-DD2D-4033-9A6F-CD2ACA55C352}" presName="item2" presStyleLbl="node1" presStyleIdx="1" presStyleCnt="3">
        <dgm:presLayoutVars>
          <dgm:bulletEnabled val="1"/>
        </dgm:presLayoutVars>
      </dgm:prSet>
      <dgm:spPr/>
    </dgm:pt>
    <dgm:pt modelId="{C715BF00-1F4C-4C11-89A4-67ADE1FC3A65}" type="pres">
      <dgm:prSet presAssocID="{6AD01A7E-515A-40D6-8ABF-41DAE43B9746}" presName="item3" presStyleLbl="node1" presStyleIdx="2" presStyleCnt="3" custLinFactNeighborX="0" custLinFactNeighborY="3750">
        <dgm:presLayoutVars>
          <dgm:bulletEnabled val="1"/>
        </dgm:presLayoutVars>
      </dgm:prSet>
      <dgm:spPr/>
    </dgm:pt>
    <dgm:pt modelId="{00E9FC96-8DF8-4301-920E-E82DABC189BC}" type="pres">
      <dgm:prSet presAssocID="{F6B578A8-9600-452F-80E7-ABEC6043937C}" presName="funnel" presStyleLbl="trAlignAcc1" presStyleIdx="0" presStyleCnt="1" custLinFactNeighborX="1837" custLinFactNeighborY="1543"/>
      <dgm:spPr/>
    </dgm:pt>
  </dgm:ptLst>
  <dgm:cxnLst>
    <dgm:cxn modelId="{18792208-6C8D-4755-A40C-DC5BF5AB0E20}" srcId="{F6B578A8-9600-452F-80E7-ABEC6043937C}" destId="{187F212D-DD2D-4033-9A6F-CD2ACA55C352}" srcOrd="2" destOrd="0" parTransId="{DC91D002-6220-4ADD-A745-EBA3DB7E5161}" sibTransId="{8BD4B7A0-E356-46E8-965A-A2AEC9C385A6}"/>
    <dgm:cxn modelId="{EE8AE208-C1D1-443F-9C66-A3BDD8E4DA0F}" srcId="{F6B578A8-9600-452F-80E7-ABEC6043937C}" destId="{6409A5B6-64B7-4E4B-A81B-2D5D21F67443}" srcOrd="1" destOrd="0" parTransId="{DB975471-2EDB-4659-9C84-A6CF3B64ED81}" sibTransId="{9ADF1D64-3992-4D73-8276-F05EE7F92921}"/>
    <dgm:cxn modelId="{DC0B2C20-368A-4728-B585-222E2E5BE9FE}" type="presOf" srcId="{F96FBF47-2D6D-4751-93EB-FCAD6D95680D}" destId="{C715BF00-1F4C-4C11-89A4-67ADE1FC3A65}" srcOrd="0" destOrd="0" presId="urn:microsoft.com/office/officeart/2005/8/layout/funnel1"/>
    <dgm:cxn modelId="{EA469527-8CC0-421C-A5EB-41FFA7698FDF}" type="presOf" srcId="{6409A5B6-64B7-4E4B-A81B-2D5D21F67443}" destId="{0ECA0FC6-F7C8-420E-8250-4A19DF6C0068}" srcOrd="0" destOrd="0" presId="urn:microsoft.com/office/officeart/2005/8/layout/funnel1"/>
    <dgm:cxn modelId="{03034833-3580-4428-A7F9-155D5229C3CC}" srcId="{F6B578A8-9600-452F-80E7-ABEC6043937C}" destId="{6AD01A7E-515A-40D6-8ABF-41DAE43B9746}" srcOrd="3" destOrd="0" parTransId="{AD92EFE2-C5F2-4B28-ADBD-AB8BBF68C6EA}" sibTransId="{FBC7293F-7FE0-47D9-B151-AE2B645F46BC}"/>
    <dgm:cxn modelId="{1430005B-0B4C-4BCC-9C8D-4616F3F347CA}" type="presOf" srcId="{F6B578A8-9600-452F-80E7-ABEC6043937C}" destId="{068A595F-629A-4211-9717-C005C03ED6B0}" srcOrd="0" destOrd="0" presId="urn:microsoft.com/office/officeart/2005/8/layout/funnel1"/>
    <dgm:cxn modelId="{562C5048-E6EE-4D88-9F1E-83F933A3E8FB}" srcId="{F6B578A8-9600-452F-80E7-ABEC6043937C}" destId="{F96FBF47-2D6D-4751-93EB-FCAD6D95680D}" srcOrd="0" destOrd="0" parTransId="{7B089E66-DE0C-4BBF-AB60-0C32FE0AFF77}" sibTransId="{7B6D5BF9-31DA-481C-B0AE-E5C2BC10D36C}"/>
    <dgm:cxn modelId="{451512D2-6DBB-4558-97A8-618E8E9E6BC9}" type="presOf" srcId="{187F212D-DD2D-4033-9A6F-CD2ACA55C352}" destId="{BE38F64C-978A-4C65-B090-AB87887C9C8F}" srcOrd="0" destOrd="0" presId="urn:microsoft.com/office/officeart/2005/8/layout/funnel1"/>
    <dgm:cxn modelId="{2744DEF2-9A28-4883-9A24-554BB4E48B99}" type="presOf" srcId="{6AD01A7E-515A-40D6-8ABF-41DAE43B9746}" destId="{702681DB-E863-4E6D-8663-7909EA318708}" srcOrd="0" destOrd="0" presId="urn:microsoft.com/office/officeart/2005/8/layout/funnel1"/>
    <dgm:cxn modelId="{D8A18A4F-9107-4E40-84BD-EEA4F74A94AF}" type="presParOf" srcId="{068A595F-629A-4211-9717-C005C03ED6B0}" destId="{0CD43EAC-FC19-46EB-8838-07A679B15D20}" srcOrd="0" destOrd="0" presId="urn:microsoft.com/office/officeart/2005/8/layout/funnel1"/>
    <dgm:cxn modelId="{93766223-B7D6-4D62-90CB-60870283132E}" type="presParOf" srcId="{068A595F-629A-4211-9717-C005C03ED6B0}" destId="{1707957E-0822-433E-9CB5-E7255FE637CD}" srcOrd="1" destOrd="0" presId="urn:microsoft.com/office/officeart/2005/8/layout/funnel1"/>
    <dgm:cxn modelId="{B9C24774-53C5-4F29-9B4C-168678EE69D8}" type="presParOf" srcId="{068A595F-629A-4211-9717-C005C03ED6B0}" destId="{702681DB-E863-4E6D-8663-7909EA318708}" srcOrd="2" destOrd="0" presId="urn:microsoft.com/office/officeart/2005/8/layout/funnel1"/>
    <dgm:cxn modelId="{A0B1C198-A566-40D0-86CF-192D7AAEDA73}" type="presParOf" srcId="{068A595F-629A-4211-9717-C005C03ED6B0}" destId="{BE38F64C-978A-4C65-B090-AB87887C9C8F}" srcOrd="3" destOrd="0" presId="urn:microsoft.com/office/officeart/2005/8/layout/funnel1"/>
    <dgm:cxn modelId="{1CC39303-FA6D-4919-96F8-7DCA9884FF93}" type="presParOf" srcId="{068A595F-629A-4211-9717-C005C03ED6B0}" destId="{0ECA0FC6-F7C8-420E-8250-4A19DF6C0068}" srcOrd="4" destOrd="0" presId="urn:microsoft.com/office/officeart/2005/8/layout/funnel1"/>
    <dgm:cxn modelId="{21C6DC2A-02CE-4A72-AC01-B62DD12939D5}" type="presParOf" srcId="{068A595F-629A-4211-9717-C005C03ED6B0}" destId="{C715BF00-1F4C-4C11-89A4-67ADE1FC3A65}" srcOrd="5" destOrd="0" presId="urn:microsoft.com/office/officeart/2005/8/layout/funnel1"/>
    <dgm:cxn modelId="{27BE35E8-4CB6-4846-8F20-1B72A449E2FB}" type="presParOf" srcId="{068A595F-629A-4211-9717-C005C03ED6B0}" destId="{00E9FC96-8DF8-4301-920E-E82DABC189B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4DE52-0B05-4081-88B8-8E48D2822B0E}">
      <dsp:nvSpPr>
        <dsp:cNvPr id="0" name=""/>
        <dsp:cNvSpPr/>
      </dsp:nvSpPr>
      <dsp:spPr>
        <a:xfrm>
          <a:off x="16579" y="1042463"/>
          <a:ext cx="906012" cy="117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kern="1200"/>
            <a:t>Onderzoeken van de casus en de context </a:t>
          </a:r>
        </a:p>
      </dsp:txBody>
      <dsp:txXfrm>
        <a:off x="16579" y="1042463"/>
        <a:ext cx="906012" cy="782859"/>
      </dsp:txXfrm>
    </dsp:sp>
    <dsp:sp modelId="{F3A4AA0F-DAA0-4340-AD2A-ADB77A0AC2A5}">
      <dsp:nvSpPr>
        <dsp:cNvPr id="0" name=""/>
        <dsp:cNvSpPr/>
      </dsp:nvSpPr>
      <dsp:spPr>
        <a:xfrm>
          <a:off x="282992" y="2185192"/>
          <a:ext cx="906012" cy="17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gesprek met gemeente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desk- en </a:t>
          </a:r>
          <a:r>
            <a:rPr lang="nl-NL" sz="1200" kern="1200" err="1"/>
            <a:t>fielsresearch</a:t>
          </a:r>
          <a:r>
            <a:rPr lang="nl-NL" sz="1200" kern="1200"/>
            <a:t> </a:t>
          </a:r>
        </a:p>
      </dsp:txBody>
      <dsp:txXfrm>
        <a:off x="309528" y="2211728"/>
        <a:ext cx="852940" cy="1656928"/>
      </dsp:txXfrm>
    </dsp:sp>
    <dsp:sp modelId="{6C2F4884-7CA1-4860-A10A-4A7F3316BF4F}">
      <dsp:nvSpPr>
        <dsp:cNvPr id="0" name=""/>
        <dsp:cNvSpPr/>
      </dsp:nvSpPr>
      <dsp:spPr>
        <a:xfrm rot="21532277">
          <a:off x="1059881" y="1306590"/>
          <a:ext cx="291170" cy="22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1059888" y="1352379"/>
        <a:ext cx="223488" cy="135364"/>
      </dsp:txXfrm>
    </dsp:sp>
    <dsp:sp modelId="{57F9EB80-3648-45F1-937E-B52C1A339293}">
      <dsp:nvSpPr>
        <dsp:cNvPr id="0" name=""/>
        <dsp:cNvSpPr/>
      </dsp:nvSpPr>
      <dsp:spPr>
        <a:xfrm>
          <a:off x="1471863" y="1105152"/>
          <a:ext cx="907048" cy="1490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kern="1200"/>
            <a:t>Hoofd- en deelvragen formuleren die helpen de casus aan te pakken</a:t>
          </a:r>
        </a:p>
      </dsp:txBody>
      <dsp:txXfrm>
        <a:off x="1471863" y="1105152"/>
        <a:ext cx="907048" cy="600117"/>
      </dsp:txXfrm>
    </dsp:sp>
    <dsp:sp modelId="{CFBCF782-2FA2-46BC-BE23-3D7E2A3DCC52}">
      <dsp:nvSpPr>
        <dsp:cNvPr id="0" name=""/>
        <dsp:cNvSpPr/>
      </dsp:nvSpPr>
      <dsp:spPr>
        <a:xfrm>
          <a:off x="1703601" y="2085688"/>
          <a:ext cx="907048" cy="17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 lessen</a:t>
          </a:r>
        </a:p>
      </dsp:txBody>
      <dsp:txXfrm>
        <a:off x="1730168" y="2112255"/>
        <a:ext cx="853914" cy="1656866"/>
      </dsp:txXfrm>
    </dsp:sp>
    <dsp:sp modelId="{18E3648F-74A3-4D68-B8B9-D604699B3038}">
      <dsp:nvSpPr>
        <dsp:cNvPr id="0" name=""/>
        <dsp:cNvSpPr/>
      </dsp:nvSpPr>
      <dsp:spPr>
        <a:xfrm rot="20252202">
          <a:off x="2514845" y="978074"/>
          <a:ext cx="341567" cy="22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2517413" y="1036126"/>
        <a:ext cx="273885" cy="135364"/>
      </dsp:txXfrm>
    </dsp:sp>
    <dsp:sp modelId="{5B59797E-8AE8-409D-B2A3-1A577AAED51F}">
      <dsp:nvSpPr>
        <dsp:cNvPr id="0" name=""/>
        <dsp:cNvSpPr/>
      </dsp:nvSpPr>
      <dsp:spPr>
        <a:xfrm>
          <a:off x="2974479" y="247803"/>
          <a:ext cx="907048" cy="160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kern="1200"/>
            <a:t>onderzoeksopzet bepalen om de hoofd- en deelvragen te beantwoorden  </a:t>
          </a:r>
        </a:p>
      </dsp:txBody>
      <dsp:txXfrm>
        <a:off x="2974479" y="247803"/>
        <a:ext cx="907048" cy="1072261"/>
      </dsp:txXfrm>
    </dsp:sp>
    <dsp:sp modelId="{436B300E-86DF-4F06-B5FB-CDF6888D6D34}">
      <dsp:nvSpPr>
        <dsp:cNvPr id="0" name=""/>
        <dsp:cNvSpPr/>
      </dsp:nvSpPr>
      <dsp:spPr>
        <a:xfrm>
          <a:off x="3153472" y="2213916"/>
          <a:ext cx="907048" cy="17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lessen 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LA 1</a:t>
          </a:r>
        </a:p>
      </dsp:txBody>
      <dsp:txXfrm>
        <a:off x="3180039" y="2240483"/>
        <a:ext cx="853914" cy="1656866"/>
      </dsp:txXfrm>
    </dsp:sp>
    <dsp:sp modelId="{EA26E0A9-D103-461A-BB0F-3FFDD255F87F}">
      <dsp:nvSpPr>
        <dsp:cNvPr id="0" name=""/>
        <dsp:cNvSpPr/>
      </dsp:nvSpPr>
      <dsp:spPr>
        <a:xfrm rot="1380928">
          <a:off x="4003629" y="981415"/>
          <a:ext cx="309626" cy="22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4006323" y="1013306"/>
        <a:ext cx="241944" cy="135364"/>
      </dsp:txXfrm>
    </dsp:sp>
    <dsp:sp modelId="{7BA08634-40BB-4DD2-93C8-6CDE305107BC}">
      <dsp:nvSpPr>
        <dsp:cNvPr id="0" name=""/>
        <dsp:cNvSpPr/>
      </dsp:nvSpPr>
      <dsp:spPr>
        <a:xfrm>
          <a:off x="4419225" y="987536"/>
          <a:ext cx="907048" cy="1230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kern="1200"/>
            <a:t>onderzoek concreet maken en uitvoeren  </a:t>
          </a:r>
        </a:p>
      </dsp:txBody>
      <dsp:txXfrm>
        <a:off x="4419225" y="987536"/>
        <a:ext cx="907048" cy="820233"/>
      </dsp:txXfrm>
    </dsp:sp>
    <dsp:sp modelId="{B98FA19E-D2DC-4D32-B2FF-86FB25D44946}">
      <dsp:nvSpPr>
        <dsp:cNvPr id="0" name=""/>
        <dsp:cNvSpPr/>
      </dsp:nvSpPr>
      <dsp:spPr>
        <a:xfrm>
          <a:off x="4535124" y="2105551"/>
          <a:ext cx="907048" cy="17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desk research + theoretisch kader onderzoeken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field research</a:t>
          </a:r>
        </a:p>
      </dsp:txBody>
      <dsp:txXfrm>
        <a:off x="4561691" y="2132118"/>
        <a:ext cx="853914" cy="1656866"/>
      </dsp:txXfrm>
    </dsp:sp>
    <dsp:sp modelId="{1D9FE726-10CE-4354-8547-420BB7210FC9}">
      <dsp:nvSpPr>
        <dsp:cNvPr id="0" name=""/>
        <dsp:cNvSpPr/>
      </dsp:nvSpPr>
      <dsp:spPr>
        <a:xfrm rot="87651">
          <a:off x="5454867" y="1303172"/>
          <a:ext cx="272800" cy="22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5454878" y="1347431"/>
        <a:ext cx="205118" cy="135364"/>
      </dsp:txXfrm>
    </dsp:sp>
    <dsp:sp modelId="{C2EB3D51-A811-4A50-B56A-FD611E7F1564}">
      <dsp:nvSpPr>
        <dsp:cNvPr id="0" name=""/>
        <dsp:cNvSpPr/>
      </dsp:nvSpPr>
      <dsp:spPr>
        <a:xfrm>
          <a:off x="5840823" y="1042463"/>
          <a:ext cx="906012" cy="117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kern="1200"/>
            <a:t>lessen experts</a:t>
          </a:r>
        </a:p>
      </dsp:txBody>
      <dsp:txXfrm>
        <a:off x="5840823" y="1042463"/>
        <a:ext cx="906012" cy="782859"/>
      </dsp:txXfrm>
    </dsp:sp>
    <dsp:sp modelId="{E9E45697-0731-42C1-A423-CCB48125A533}">
      <dsp:nvSpPr>
        <dsp:cNvPr id="0" name=""/>
        <dsp:cNvSpPr/>
      </dsp:nvSpPr>
      <dsp:spPr>
        <a:xfrm>
          <a:off x="6049360" y="2033669"/>
          <a:ext cx="906012" cy="17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LA 2</a:t>
          </a:r>
        </a:p>
      </dsp:txBody>
      <dsp:txXfrm>
        <a:off x="6075896" y="2060205"/>
        <a:ext cx="852940" cy="1656928"/>
      </dsp:txXfrm>
    </dsp:sp>
    <dsp:sp modelId="{D91D888D-F606-4239-A6BC-8569B8C722F8}">
      <dsp:nvSpPr>
        <dsp:cNvPr id="0" name=""/>
        <dsp:cNvSpPr/>
      </dsp:nvSpPr>
      <dsp:spPr>
        <a:xfrm>
          <a:off x="6884154" y="1321089"/>
          <a:ext cx="291114" cy="22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6884154" y="1366211"/>
        <a:ext cx="223432" cy="135364"/>
      </dsp:txXfrm>
    </dsp:sp>
    <dsp:sp modelId="{553114A8-BEBF-481D-87FE-8B44BA1CCDAB}">
      <dsp:nvSpPr>
        <dsp:cNvPr id="0" name=""/>
        <dsp:cNvSpPr/>
      </dsp:nvSpPr>
      <dsp:spPr>
        <a:xfrm>
          <a:off x="7296108" y="1042463"/>
          <a:ext cx="906012" cy="117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kern="1200"/>
            <a:t>alle informatie verzamelen en analyseren en voorstel advies maken</a:t>
          </a:r>
        </a:p>
      </dsp:txBody>
      <dsp:txXfrm>
        <a:off x="7296108" y="1042463"/>
        <a:ext cx="906012" cy="782859"/>
      </dsp:txXfrm>
    </dsp:sp>
    <dsp:sp modelId="{EF445435-22DD-4B03-8FFC-1C9DD50156CF}">
      <dsp:nvSpPr>
        <dsp:cNvPr id="0" name=""/>
        <dsp:cNvSpPr/>
      </dsp:nvSpPr>
      <dsp:spPr>
        <a:xfrm>
          <a:off x="7527801" y="2404072"/>
          <a:ext cx="906012" cy="17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lessen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LA 3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bespreken met  opdrachtgever </a:t>
          </a:r>
        </a:p>
      </dsp:txBody>
      <dsp:txXfrm>
        <a:off x="7554337" y="2430608"/>
        <a:ext cx="852940" cy="1656928"/>
      </dsp:txXfrm>
    </dsp:sp>
    <dsp:sp modelId="{612F6843-F2AE-46B2-A4C6-FF62D62EBB6E}">
      <dsp:nvSpPr>
        <dsp:cNvPr id="0" name=""/>
        <dsp:cNvSpPr/>
      </dsp:nvSpPr>
      <dsp:spPr>
        <a:xfrm>
          <a:off x="8339438" y="1321089"/>
          <a:ext cx="291114" cy="22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8339438" y="1366211"/>
        <a:ext cx="223432" cy="135364"/>
      </dsp:txXfrm>
    </dsp:sp>
    <dsp:sp modelId="{52B09B90-8CEC-4A45-AA33-4C8BEC351C86}">
      <dsp:nvSpPr>
        <dsp:cNvPr id="0" name=""/>
        <dsp:cNvSpPr/>
      </dsp:nvSpPr>
      <dsp:spPr>
        <a:xfrm>
          <a:off x="8751392" y="1042463"/>
          <a:ext cx="906012" cy="117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kern="1200"/>
            <a:t>Komen tot een definitief advies om de casus aan te pakken </a:t>
          </a:r>
        </a:p>
      </dsp:txBody>
      <dsp:txXfrm>
        <a:off x="8751392" y="1042463"/>
        <a:ext cx="906012" cy="782859"/>
      </dsp:txXfrm>
    </dsp:sp>
    <dsp:sp modelId="{6A710DBA-C149-4D17-B477-0DA825D799CE}">
      <dsp:nvSpPr>
        <dsp:cNvPr id="0" name=""/>
        <dsp:cNvSpPr/>
      </dsp:nvSpPr>
      <dsp:spPr>
        <a:xfrm>
          <a:off x="9098829" y="2010516"/>
          <a:ext cx="906012" cy="17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alle input die er ligt samenvoegen, keuzes maken &amp; iets verrassends toevoegen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LA 4 </a:t>
          </a:r>
        </a:p>
      </dsp:txBody>
      <dsp:txXfrm>
        <a:off x="9125365" y="2037052"/>
        <a:ext cx="852940" cy="1656928"/>
      </dsp:txXfrm>
    </dsp:sp>
    <dsp:sp modelId="{1A72ECA5-ECB9-417A-B2FF-53F1C358EB2C}">
      <dsp:nvSpPr>
        <dsp:cNvPr id="0" name=""/>
        <dsp:cNvSpPr/>
      </dsp:nvSpPr>
      <dsp:spPr>
        <a:xfrm>
          <a:off x="9794722" y="1321089"/>
          <a:ext cx="291114" cy="22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9794722" y="1366211"/>
        <a:ext cx="223432" cy="135364"/>
      </dsp:txXfrm>
    </dsp:sp>
    <dsp:sp modelId="{9D2BA4EF-8842-47E8-9965-E40963E62B2B}">
      <dsp:nvSpPr>
        <dsp:cNvPr id="0" name=""/>
        <dsp:cNvSpPr/>
      </dsp:nvSpPr>
      <dsp:spPr>
        <a:xfrm>
          <a:off x="10206676" y="1042463"/>
          <a:ext cx="906012" cy="117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kern="1200"/>
            <a:t>Adviesrapport + presentatie voor de opdrachtgevers. </a:t>
          </a:r>
        </a:p>
      </dsp:txBody>
      <dsp:txXfrm>
        <a:off x="10206676" y="1042463"/>
        <a:ext cx="906012" cy="782859"/>
      </dsp:txXfrm>
    </dsp:sp>
    <dsp:sp modelId="{1196212E-E827-4F1B-8C39-7373FF422A7D}">
      <dsp:nvSpPr>
        <dsp:cNvPr id="0" name=""/>
        <dsp:cNvSpPr/>
      </dsp:nvSpPr>
      <dsp:spPr>
        <a:xfrm>
          <a:off x="10408643" y="2045246"/>
          <a:ext cx="906012" cy="17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Toets 1 = adviesrapport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Toets 2 = pecha kucha</a:t>
          </a:r>
        </a:p>
      </dsp:txBody>
      <dsp:txXfrm>
        <a:off x="10435179" y="2071782"/>
        <a:ext cx="852940" cy="1656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43EAC-FC19-46EB-8838-07A679B15D20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7957E-0822-433E-9CB5-E7255FE637CD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681DB-E863-4E6D-8663-7909EA318708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/>
            <a:t>Advies </a:t>
          </a:r>
        </a:p>
      </dsp:txBody>
      <dsp:txXfrm>
        <a:off x="2031999" y="4368800"/>
        <a:ext cx="4064000" cy="1016000"/>
      </dsp:txXfrm>
    </dsp:sp>
    <dsp:sp modelId="{BE38F64C-978A-4C65-B090-AB87887C9C8F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Jullie creativiteit</a:t>
          </a:r>
        </a:p>
      </dsp:txBody>
      <dsp:txXfrm>
        <a:off x="3684358" y="2077723"/>
        <a:ext cx="1077630" cy="1077630"/>
      </dsp:txXfrm>
    </dsp:sp>
    <dsp:sp modelId="{0ECA0FC6-F7C8-420E-8250-4A19DF6C0068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Data uit deskresearch </a:t>
          </a:r>
        </a:p>
      </dsp:txBody>
      <dsp:txXfrm>
        <a:off x="2593851" y="934385"/>
        <a:ext cx="1077630" cy="1077630"/>
      </dsp:txXfrm>
    </dsp:sp>
    <dsp:sp modelId="{C715BF00-1F4C-4C11-89A4-67ADE1FC3A65}">
      <dsp:nvSpPr>
        <dsp:cNvPr id="0" name=""/>
        <dsp:cNvSpPr/>
      </dsp:nvSpPr>
      <dsp:spPr>
        <a:xfrm>
          <a:off x="3928533" y="399880"/>
          <a:ext cx="1524000" cy="1524000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Data uit fieldresearch </a:t>
          </a:r>
        </a:p>
      </dsp:txBody>
      <dsp:txXfrm>
        <a:off x="4151718" y="623065"/>
        <a:ext cx="1077630" cy="1077630"/>
      </dsp:txXfrm>
    </dsp:sp>
    <dsp:sp modelId="{00E9FC96-8DF8-4301-920E-E82DABC189BC}">
      <dsp:nvSpPr>
        <dsp:cNvPr id="0" name=""/>
        <dsp:cNvSpPr/>
      </dsp:nvSpPr>
      <dsp:spPr>
        <a:xfrm>
          <a:off x="1780431" y="92393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5T20:00:25.4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4378 1,'-122'0,"-351"6,374 2,1 4,-157 40,-182 84,229-57,3 9,5 9,4 9,-191 137,303-181,-79 78,105-89,-45 42,-101 118,156-155,3 3,3 1,-64 122,-14 103,22 8,42-122,-168 646,102-336,-8 99,123-546,-27 157,8 1,-1 242,32 58,42-6,84 238,-47-215,-45-255,41 352,-3-13,48-9,23-95,-46-158,-79-256,105 333,-80-276,68 132,245 373,-318-566,735 1104,-754-1142,136 172,17-12,-70-96,5-5,146 92,268 117,-130-121,5-24,-165-67,-217-81,514 176,-502-176,225 55,-171-46,89 6,221 36,29 2,-263-56,-149-6,-11-4,-17-9,1 2,-21-28,2-2,1-1,-33-60,-26-35,-301-369,386 498,-272-366,189 241,-77-127,147 220,2-2,2 1,1-2,-8-48,12 60,3 20,8 12,-1 0,1 0,0 0,0 0,-1 0,1 0,0 0,0 0,-1 0,1 1,0-1,0 0,0 0,-1 0,1 0,0 0,0 0,-1 1,1-1,0 0,0 0,0 0,0 0,-1 1,1-1,0 0,0 0,0 1,0-1,0 0,0 0,0 0,-1 1,1-1,0 0,0 1,0-1,0 0,0 0,0 1,0-1,0 0,0 1,-2 10,1 0,-1 1,2-1,-1 1,3 17,12 61,1-23,3-2,3 0,47 102,119 175,43-19,-169-243,-18-19,37 74,-45-84,-23-35,15 26,-16-22,1 0,1-1,1-1,1 0,0-1,2-1,-1 0,2-1,0-1,36 22,-22-19,38 25,-63-38,0 2,-1-1,0 1,0 0,0 0,-1 0,7 11,-11-15,1 1,-1-1,0 0,0 1,0-1,0 1,0-1,-1 1,1 0,-1-1,1 1,-1 0,0-1,0 1,0 0,-1-1,1 1,-1 3,-1-3,1 1,-1-1,0 0,0 0,0 0,0 0,-1 0,1 0,-1 0,0-1,-4 4,-7 4,0-2,-1 0,0-1,-25 9,36-14,-196 64,5-2,150-47,1 3,-53 31,2 1,-136 53,172-80,4-5,-75 19,45-16,47-13,-76 8,73-13,-55 13,-189 81,241-83,29-12,1 1,0 1,0 1,-16 9,-57 52,62-46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5T20:00:26.8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5T20:00:34.6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5T20:00:42.1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5T20:00:42.4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5T20:00:51.2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5T20:00:25.4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4527 300,'-122'0,"-351"6,374 2,1 4,-157 40,-182 84,229-57,3 9,5 9,4 9,-191 137,303-181,-79 78,105-89,-45 42,-101 118,156-155,3 3,3 1,-64 122,-14 103,22 8,42-122,-168 646,102-336,-8 99,123-546,-27 157,8 1,-1 242,32 58,42-6,84 238,-47-215,-45-255,41 352,-3-13,48-9,23-95,-46-158,-79-256,105 333,-80-276,68 132,245 373,-318-566,735 1104,-754-1142,136 172,17-12,-70-96,5-5,146 92,268 117,-130-121,5-24,-165-67,-217-81,514 176,-502-176,225 55,-171-46,89 6,221 36,29 2,-263-56,-149-6,-11-4,-17-9,1 2,-21-28,2-2,1-1,-33-60,-26-35,-301-369,386 498,-272-366,189 241,-77-127,147 220,2-2,2 1,1-2,-8-48,12 60,3 20,8 12,-1 0,1 0,0 0,0 0,-1 0,1 0,0 0,0 0,-1 0,1 1,0-1,0 0,0 0,-1 0,1 0,0 0,0 0,-1 1,1-1,0 0,0 0,0 0,0 0,-1 1,1-1,0 0,0 0,0 1,0-1,0 0,0 0,0 0,-1 1,1-1,0 0,0 1,0-1,0 0,0 0,0 1,0-1,0 0,0 1,-2 10,1 0,-1 1,2-1,-1 1,3 17,12 61,1-23,3-2,3 0,47 102,119 175,43-19,-169-243,-18-19,37 74,-45-84,-23-35,15 26,-16-22,1 0,1-1,1-1,1 0,0-1,2-1,-1 0,2-1,0-1,36 22,-22-19,38 25,-63-38,0 2,-1-1,0 1,0 0,0 0,-1 0,7 11,-11-15,1 1,-1-1,0 0,0 1,0-1,0 1,0-1,-1 1,1 0,-1-1,1 1,-1 0,0-1,0 1,0 0,-1-1,1 1,-1 3,-1-3,1 1,-1-1,0 0,0 0,0 0,0 0,-1 0,1 0,-1 0,0-1,-4 4,-7 4,0-2,-1 0,0-1,-25 9,36-14,-196 64,5-2,150-47,1 3,-53 31,2 1,-136 53,172-80,4-5,-75 19,45-16,47-13,-76 8,73-13,-55 13,-189 81,241-83,29-12,1 1,0 1,0 1,-16 9,-57 52,62-46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9D29C-8EAD-4514-A675-B2D5FC4A6326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7128-B0F2-4127-8218-27E69D5B7A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59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5591B-A812-4DB8-9622-8067BA33D69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89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Van beide opties zijn werkbladen om te printen zodat studenten ze in kunnen vullen.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7128-B0F2-4127-8218-27E69D5B7AB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50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DB65B-DECA-EF9D-C624-E6E961173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250248-2D57-B8D8-12E0-42DD04A6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BA4468-4830-9299-5BC4-64A61400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3DB-133E-41F3-B8C0-356B937EFE2F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260B8F-D766-4A1C-95DB-489E5E2C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63FC2C-0484-5EC8-3226-F0CE513F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DFF-DDB8-4791-8754-32E4570CFD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48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66D3A-AE28-52FC-8F8E-83BFEB02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64D833-0806-7342-A8AD-376B68886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260D2E-4F5A-76D9-90D7-A5D54BDE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3DB-133E-41F3-B8C0-356B937EFE2F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3FCB8A-F2B1-8DA9-7FEC-E0A8F2E7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B57DBA-2692-82A7-BDA9-3BC28CFA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DFF-DDB8-4791-8754-32E4570CFD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05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DBFAB66-F731-CAAA-0EED-4FEE40F88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D9FF59D-5064-89AE-8761-6DCE4377C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AE808B-E164-61A3-E807-3EE7EC0A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3DB-133E-41F3-B8C0-356B937EFE2F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702B73-9185-68C3-8E6C-6EE3D01B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DA526B-FD76-CFCA-EC7A-AA3B51D6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DFF-DDB8-4791-8754-32E4570CFD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204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71099-0F97-8A05-87F3-91A94E95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3F277B3-3C49-6DB2-B689-6A83982B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6208-B6E4-4699-8B7D-AF00114F5A45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4C3EAD9-0E86-2215-DD09-F295D058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D584D5-F199-0B2A-3907-CFA09027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4B04-C895-49FF-A365-D897821A11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44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418D205-BD52-4479-8D7B-5B94BF97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B03264-8772-4C87-9873-46A5C58D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D3F510-7A1C-4D3A-9ACC-357B3B4F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611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AEACBA-212B-DB10-0457-181C08B09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E71B-97CF-4F0F-BA4A-09294C38D946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967F44-F7F6-65D2-5831-4AEF52AF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F7E6B9-DB83-3E42-4D97-246D1E34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35C0-7E2D-4B35-89BD-6567C49BBE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49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07120-98BC-7E36-A7D6-EB1A7DC9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8BF971-AEAB-D08C-54DA-C54CCDB30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BA2C5C-F335-22D2-E677-80AA8F0B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3DB-133E-41F3-B8C0-356B937EFE2F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7D6F36-ECC7-1F8B-D094-DC493351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43446E-C651-9F54-6EFA-194B88FE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DFF-DDB8-4791-8754-32E4570CFD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3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FBA46-A271-0473-22B9-7DBDBDA9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CBB2D9-35D2-885D-15DC-1EC4473F8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4B2838-E40B-C861-7B11-15A12343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3DB-133E-41F3-B8C0-356B937EFE2F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CDD4CF-DC54-2DD7-CAC4-7F233D06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B93884-3813-D881-97CE-04DCF858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DFF-DDB8-4791-8754-32E4570CFD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59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E32F4-2190-243F-CDDF-E8D46BC3A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843125-36F5-8FC4-0354-B6429044E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1D065F-FCBA-8FA3-B07A-7F216A3B2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712820-5D6F-3402-BEE1-AC3CD83F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3DB-133E-41F3-B8C0-356B937EFE2F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8A93D75-66D9-FF4E-8E79-62F719B8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191997-AA5E-2636-8519-A2846B0A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DFF-DDB8-4791-8754-32E4570CFD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79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797D4-E132-8371-4EEE-7E3EF2D2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48B808-06E6-0B6A-36FD-81A57C9B4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2008AC-0027-0EF7-F881-ED047A839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B0E5BC9-24B5-CD8A-7A60-84DBD11C3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C5C2277-CE91-A824-D505-0BA9846E4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1712F00-7092-7F3C-728E-6B1961E9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3DB-133E-41F3-B8C0-356B937EFE2F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78D5DED-E4E9-C974-AF13-E477D445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756366E-516F-0FC3-CD35-992E9DE17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DFF-DDB8-4791-8754-32E4570CFD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84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F6E75-BE89-FDA7-0376-30A7634EB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AC6538-6D0D-6E61-5E38-91933D75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3DB-133E-41F3-B8C0-356B937EFE2F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156C3E-103D-7893-010F-21BB16243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5A170D2-8542-F7BD-7826-C0DD8173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DFF-DDB8-4791-8754-32E4570CFD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78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BCBD4A8-E69A-AFE1-FBFC-492E80FD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3DB-133E-41F3-B8C0-356B937EFE2F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EC5CA6B-8486-8721-626D-3C2F6F214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9A7C22-21B5-0EFD-8B0F-7CA64C08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DFF-DDB8-4791-8754-32E4570CFD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15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2247B-84D0-8E67-CBC5-193106D9A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B038A5-D37D-3CD0-D354-CA658DB7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B0DEC0-687B-44D5-5835-99631E0C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12C1F4-3DBD-06A8-4B43-252E744F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3DB-133E-41F3-B8C0-356B937EFE2F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1D9AF0-192E-C29B-56E5-6928ABC1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B08E01-0873-529C-E75D-FB6D11F1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DFF-DDB8-4791-8754-32E4570CFD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74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C0514-CBA9-A44D-8A81-6F6F346B4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42A127A-CB9D-9491-CC3E-795C4092A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7101E8-4791-5C22-0C7C-57290FED7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A39183-0F1C-C570-8182-D4DF78B4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3DB-133E-41F3-B8C0-356B937EFE2F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D08932-2181-D141-73C3-0D2F572D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38A272-2857-5F8B-AA44-DAC9A429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DFF-DDB8-4791-8754-32E4570CFD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950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F2632BB-54FD-B608-4060-B4022866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00BCBB-8943-D284-39B5-B00A9946E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B751B9-8D03-01FE-842D-84AFD1A70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43DB-133E-41F3-B8C0-356B937EFE2F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1F245F-7F0C-A0BE-30E9-C75501937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5553A8-9F73-3453-CC63-A35ED283E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CDFF-DDB8-4791-8754-32E4570CFD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23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6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DA86945-309E-1ED5-9C35-C2BAD187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280C34-DADC-9B40-7BB2-7C3DAC224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1AA5A3-D613-4A62-300D-DAA95F467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06208-B6E4-4699-8B7D-AF00114F5A45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F59819-E6D7-7AE0-817F-24E256A41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11D53B-2193-BB97-7602-2ED0403B8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C4B04-C895-49FF-A365-D897821A11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17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B0225C5-A5CF-75F6-0A52-8778CA82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AB8156-D6CC-7119-B185-B56AF4461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E973FF-6356-D39F-22B4-985E9928A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E71B-97CF-4F0F-BA4A-09294C38D946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1AAD32-1739-2304-346E-AB4CE26DB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BB3B41-CDDF-BA4E-26AD-80C110F11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35C0-7E2D-4B35-89BD-6567C49BBE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02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5.xml"/><Relationship Id="rId3" Type="http://schemas.openxmlformats.org/officeDocument/2006/relationships/diagramLayout" Target="../diagrams/layout2.xml"/><Relationship Id="rId7" Type="http://schemas.openxmlformats.org/officeDocument/2006/relationships/customXml" Target="../ink/ink1.xml"/><Relationship Id="rId12" Type="http://schemas.openxmlformats.org/officeDocument/2006/relationships/customXml" Target="../ink/ink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customXml" Target="../ink/ink3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2.xml"/><Relationship Id="rId9" Type="http://schemas.openxmlformats.org/officeDocument/2006/relationships/customXml" Target="../ink/ink2.xml"/><Relationship Id="rId1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EC37F5-30CA-4A7B-74E4-B40486DB8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nl-NL" sz="4000">
                <a:solidFill>
                  <a:schemeClr val="tx2"/>
                </a:solidFill>
              </a:rPr>
              <a:t>Aftrap week 7 </a:t>
            </a:r>
            <a:br>
              <a:rPr lang="nl-NL" sz="4000">
                <a:solidFill>
                  <a:schemeClr val="tx2"/>
                </a:solidFill>
              </a:rPr>
            </a:br>
            <a:r>
              <a:rPr lang="nl-NL" sz="4000">
                <a:solidFill>
                  <a:schemeClr val="tx2"/>
                </a:solidFill>
              </a:rPr>
              <a:t>IBS Leefbare stad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2FC67B-8223-A48C-DFCF-C13D7B771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nl-NL" sz="2000">
                <a:solidFill>
                  <a:schemeClr val="tx2"/>
                </a:solidFill>
              </a:rPr>
              <a:t>Leerjaar 3 periode 1 les van maandag 17-10-2022 </a:t>
            </a:r>
          </a:p>
        </p:txBody>
      </p:sp>
      <p:pic>
        <p:nvPicPr>
          <p:cNvPr id="7" name="Graphic 6" descr="Markering">
            <a:extLst>
              <a:ext uri="{FF2B5EF4-FFF2-40B4-BE49-F238E27FC236}">
                <a16:creationId xmlns:a16="http://schemas.microsoft.com/office/drawing/2014/main" id="{016B83B5-5D2C-E2D6-C874-1A625CAA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09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AD6F96-E9F7-45AE-AB0B-036F1A1B7D03}"/>
              </a:ext>
            </a:extLst>
          </p:cNvPr>
          <p:cNvSpPr txBox="1"/>
          <p:nvPr/>
        </p:nvSpPr>
        <p:spPr>
          <a:xfrm>
            <a:off x="781746" y="349996"/>
            <a:ext cx="802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/>
              <a:t>Optie 1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0386F19-C47E-7682-D2A2-0E4C607CFAD1}"/>
              </a:ext>
            </a:extLst>
          </p:cNvPr>
          <p:cNvSpPr/>
          <p:nvPr/>
        </p:nvSpPr>
        <p:spPr>
          <a:xfrm>
            <a:off x="3769494" y="359030"/>
            <a:ext cx="3785191" cy="733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/>
              <a:t>Hoofdvraag</a:t>
            </a:r>
            <a:r>
              <a:rPr lang="nl-NL"/>
              <a:t>: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88F79F9-4EFE-A303-6F5D-ED1611CD6370}"/>
              </a:ext>
            </a:extLst>
          </p:cNvPr>
          <p:cNvSpPr txBox="1"/>
          <p:nvPr/>
        </p:nvSpPr>
        <p:spPr>
          <a:xfrm>
            <a:off x="717432" y="1242935"/>
            <a:ext cx="227587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/>
              <a:t>Belangrijkste uitkomsten deskresearch:</a:t>
            </a:r>
          </a:p>
          <a:p>
            <a:endParaRPr lang="nl-NL"/>
          </a:p>
          <a:p>
            <a:r>
              <a:rPr lang="nl-NL"/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56DCF90-6D15-C851-8CAC-17E9718BB6ED}"/>
              </a:ext>
            </a:extLst>
          </p:cNvPr>
          <p:cNvSpPr txBox="1"/>
          <p:nvPr/>
        </p:nvSpPr>
        <p:spPr>
          <a:xfrm>
            <a:off x="3657599" y="1306659"/>
            <a:ext cx="227587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/>
              <a:t>Belangrijkste uitkomsten fieldresearch:</a:t>
            </a:r>
          </a:p>
          <a:p>
            <a:endParaRPr lang="nl-NL"/>
          </a:p>
          <a:p>
            <a:r>
              <a:rPr lang="nl-NL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BCF9EBC-C1F7-8624-F082-923455227943}"/>
              </a:ext>
            </a:extLst>
          </p:cNvPr>
          <p:cNvSpPr txBox="1"/>
          <p:nvPr/>
        </p:nvSpPr>
        <p:spPr>
          <a:xfrm>
            <a:off x="6490416" y="1289867"/>
            <a:ext cx="204727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/>
              <a:t>Stakeholders-</a:t>
            </a:r>
          </a:p>
          <a:p>
            <a:r>
              <a:rPr lang="nl-NL"/>
              <a:t>analyse en doelgroepanalyse:</a:t>
            </a:r>
          </a:p>
          <a:p>
            <a:endParaRPr lang="nl-NL"/>
          </a:p>
          <a:p>
            <a:r>
              <a:rPr lang="nl-NL"/>
              <a:t>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11684DC-3D76-7541-5F0A-27CA06C89FD9}"/>
              </a:ext>
            </a:extLst>
          </p:cNvPr>
          <p:cNvSpPr txBox="1"/>
          <p:nvPr/>
        </p:nvSpPr>
        <p:spPr>
          <a:xfrm>
            <a:off x="9022563" y="1171338"/>
            <a:ext cx="227587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/>
              <a:t>Input van opdrachtgever:</a:t>
            </a:r>
          </a:p>
          <a:p>
            <a:endParaRPr lang="nl-NL"/>
          </a:p>
          <a:p>
            <a:endParaRPr lang="nl-NL"/>
          </a:p>
          <a:p>
            <a:r>
              <a:rPr lang="nl-NL"/>
              <a:t> </a:t>
            </a:r>
          </a:p>
        </p:txBody>
      </p:sp>
      <p:sp>
        <p:nvSpPr>
          <p:cNvPr id="12" name="Rechteraccolade 11">
            <a:extLst>
              <a:ext uri="{FF2B5EF4-FFF2-40B4-BE49-F238E27FC236}">
                <a16:creationId xmlns:a16="http://schemas.microsoft.com/office/drawing/2014/main" id="{38D06534-E220-BF46-0A44-22AD4FC7F917}"/>
              </a:ext>
            </a:extLst>
          </p:cNvPr>
          <p:cNvSpPr/>
          <p:nvPr/>
        </p:nvSpPr>
        <p:spPr>
          <a:xfrm rot="5400000">
            <a:off x="5628167" y="-2713012"/>
            <a:ext cx="935666" cy="113754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D0876C08-084F-541C-97C8-199E5A2C94EC}"/>
              </a:ext>
            </a:extLst>
          </p:cNvPr>
          <p:cNvSpPr/>
          <p:nvPr/>
        </p:nvSpPr>
        <p:spPr>
          <a:xfrm>
            <a:off x="1115259" y="3123603"/>
            <a:ext cx="1733107" cy="10207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idee 1 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DC8689DE-5E90-1701-6043-2E1F536EB29E}"/>
              </a:ext>
            </a:extLst>
          </p:cNvPr>
          <p:cNvSpPr/>
          <p:nvPr/>
        </p:nvSpPr>
        <p:spPr>
          <a:xfrm>
            <a:off x="3229754" y="3122093"/>
            <a:ext cx="1733107" cy="10207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6690F72F-7935-BB4A-85B3-7EADDAEBD679}"/>
              </a:ext>
            </a:extLst>
          </p:cNvPr>
          <p:cNvSpPr/>
          <p:nvPr/>
        </p:nvSpPr>
        <p:spPr>
          <a:xfrm>
            <a:off x="7058428" y="3071625"/>
            <a:ext cx="1733107" cy="10207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4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45EA426C-8FD1-81EF-93D4-6D59ED286BEB}"/>
              </a:ext>
            </a:extLst>
          </p:cNvPr>
          <p:cNvSpPr/>
          <p:nvPr/>
        </p:nvSpPr>
        <p:spPr>
          <a:xfrm>
            <a:off x="5066919" y="3356111"/>
            <a:ext cx="1733107" cy="10207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F04CB1F-6B15-DD33-1E92-E934C6989551}"/>
              </a:ext>
            </a:extLst>
          </p:cNvPr>
          <p:cNvSpPr/>
          <p:nvPr/>
        </p:nvSpPr>
        <p:spPr>
          <a:xfrm>
            <a:off x="9172923" y="3073023"/>
            <a:ext cx="1733107" cy="10207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5</a:t>
            </a:r>
          </a:p>
        </p:txBody>
      </p:sp>
      <p:sp>
        <p:nvSpPr>
          <p:cNvPr id="20" name="Gedachtewolkje: wolk 19">
            <a:extLst>
              <a:ext uri="{FF2B5EF4-FFF2-40B4-BE49-F238E27FC236}">
                <a16:creationId xmlns:a16="http://schemas.microsoft.com/office/drawing/2014/main" id="{C18C08AD-EFC8-A36B-5AB8-2882D1DC0E70}"/>
              </a:ext>
            </a:extLst>
          </p:cNvPr>
          <p:cNvSpPr/>
          <p:nvPr/>
        </p:nvSpPr>
        <p:spPr>
          <a:xfrm>
            <a:off x="296515" y="4374427"/>
            <a:ext cx="2206004" cy="1138980"/>
          </a:xfrm>
          <a:prstGeom prst="cloudCallout">
            <a:avLst>
              <a:gd name="adj1" fmla="val 36408"/>
              <a:gd name="adj2" fmla="val -8946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Is dit innovatief? </a:t>
            </a:r>
          </a:p>
        </p:txBody>
      </p:sp>
      <p:sp>
        <p:nvSpPr>
          <p:cNvPr id="21" name="Gedachtewolkje: wolk 20">
            <a:extLst>
              <a:ext uri="{FF2B5EF4-FFF2-40B4-BE49-F238E27FC236}">
                <a16:creationId xmlns:a16="http://schemas.microsoft.com/office/drawing/2014/main" id="{C370716A-F9AE-3C6F-8BD4-C434432AD524}"/>
              </a:ext>
            </a:extLst>
          </p:cNvPr>
          <p:cNvSpPr/>
          <p:nvPr/>
        </p:nvSpPr>
        <p:spPr>
          <a:xfrm>
            <a:off x="6207824" y="4429153"/>
            <a:ext cx="2457450" cy="1138980"/>
          </a:xfrm>
          <a:prstGeom prst="cloudCallout">
            <a:avLst>
              <a:gd name="adj1" fmla="val -14591"/>
              <a:gd name="adj2" fmla="val -7703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Sluit dit aan bij het beleid?</a:t>
            </a:r>
          </a:p>
        </p:txBody>
      </p:sp>
      <p:sp>
        <p:nvSpPr>
          <p:cNvPr id="22" name="Gedachtewolkje: wolk 21">
            <a:extLst>
              <a:ext uri="{FF2B5EF4-FFF2-40B4-BE49-F238E27FC236}">
                <a16:creationId xmlns:a16="http://schemas.microsoft.com/office/drawing/2014/main" id="{5B6C2A28-1118-2290-45F7-3FC8351BAF26}"/>
              </a:ext>
            </a:extLst>
          </p:cNvPr>
          <p:cNvSpPr/>
          <p:nvPr/>
        </p:nvSpPr>
        <p:spPr>
          <a:xfrm>
            <a:off x="3177314" y="4374427"/>
            <a:ext cx="2206004" cy="1138980"/>
          </a:xfrm>
          <a:prstGeom prst="cloudCallout">
            <a:avLst>
              <a:gd name="adj1" fmla="val 15189"/>
              <a:gd name="adj2" fmla="val -10857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Is dit duurzaam? </a:t>
            </a:r>
          </a:p>
        </p:txBody>
      </p:sp>
      <p:sp>
        <p:nvSpPr>
          <p:cNvPr id="23" name="Gedachtewolkje: wolk 22">
            <a:extLst>
              <a:ext uri="{FF2B5EF4-FFF2-40B4-BE49-F238E27FC236}">
                <a16:creationId xmlns:a16="http://schemas.microsoft.com/office/drawing/2014/main" id="{80755B39-83B9-646A-7960-BE274AF233A5}"/>
              </a:ext>
            </a:extLst>
          </p:cNvPr>
          <p:cNvSpPr/>
          <p:nvPr/>
        </p:nvSpPr>
        <p:spPr>
          <a:xfrm>
            <a:off x="8916927" y="4349086"/>
            <a:ext cx="2978558" cy="1337576"/>
          </a:xfrm>
          <a:prstGeom prst="cloudCallout">
            <a:avLst>
              <a:gd name="adj1" fmla="val -51428"/>
              <a:gd name="adj2" fmla="val -10093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Is de participatie van de doelgroep meegenomen? </a:t>
            </a:r>
          </a:p>
        </p:txBody>
      </p:sp>
      <p:sp>
        <p:nvSpPr>
          <p:cNvPr id="24" name="Rol: horizontaal 23">
            <a:extLst>
              <a:ext uri="{FF2B5EF4-FFF2-40B4-BE49-F238E27FC236}">
                <a16:creationId xmlns:a16="http://schemas.microsoft.com/office/drawing/2014/main" id="{9FE2659B-7A0F-A0A6-A7DC-0AD43E95C472}"/>
              </a:ext>
            </a:extLst>
          </p:cNvPr>
          <p:cNvSpPr/>
          <p:nvPr/>
        </p:nvSpPr>
        <p:spPr>
          <a:xfrm>
            <a:off x="2180179" y="6007512"/>
            <a:ext cx="7506586" cy="672141"/>
          </a:xfrm>
          <a:prstGeom prst="horizont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/>
              <a:t>Drie adviezen!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639C9DFC-01AD-D9C4-011D-B3605A20E408}"/>
                  </a:ext>
                </a:extLst>
              </p14:cNvPr>
              <p14:cNvContentPartPr/>
              <p14:nvPr/>
            </p14:nvContentPartPr>
            <p14:xfrm>
              <a:off x="1972577" y="775808"/>
              <a:ext cx="2457450" cy="5708650"/>
            </p14:xfrm>
          </p:contentPart>
        </mc:Choice>
        <mc:Fallback>
          <p:pic>
            <p:nvPicPr>
              <p:cNvPr id="25" name="Inkt 24">
                <a:extLst>
                  <a:ext uri="{FF2B5EF4-FFF2-40B4-BE49-F238E27FC236}">
                    <a16:creationId xmlns:a16="http://schemas.microsoft.com/office/drawing/2014/main" id="{639C9DFC-01AD-D9C4-011D-B3605A20E4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8559" y="667812"/>
                <a:ext cx="2565125" cy="59242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720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489C92B-5080-810E-AB0D-3E3C8A4B14F3}"/>
              </a:ext>
            </a:extLst>
          </p:cNvPr>
          <p:cNvSpPr txBox="1"/>
          <p:nvPr/>
        </p:nvSpPr>
        <p:spPr>
          <a:xfrm>
            <a:off x="526058" y="311581"/>
            <a:ext cx="802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/>
              <a:t>Optie 2</a:t>
            </a:r>
          </a:p>
        </p:txBody>
      </p:sp>
      <p:sp>
        <p:nvSpPr>
          <p:cNvPr id="4" name="AutoShape 2" descr="Design Thinking Canvas | Design Thinking Canvas Template | Creately">
            <a:extLst>
              <a:ext uri="{FF2B5EF4-FFF2-40B4-BE49-F238E27FC236}">
                <a16:creationId xmlns:a16="http://schemas.microsoft.com/office/drawing/2014/main" id="{611A44CD-50BD-99DC-2DB4-E8AA4FAD1D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15BC2A3-F29C-F499-1948-958FAAF7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20"/>
            <a:ext cx="12192000" cy="49594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F418427-31C7-4544-21E4-C57DE6E2F7B3}"/>
              </a:ext>
            </a:extLst>
          </p:cNvPr>
          <p:cNvSpPr txBox="1"/>
          <p:nvPr/>
        </p:nvSpPr>
        <p:spPr>
          <a:xfrm>
            <a:off x="634915" y="908340"/>
            <a:ext cx="242928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/>
              <a:t>Via een canvas van Design Thinking </a:t>
            </a:r>
          </a:p>
        </p:txBody>
      </p:sp>
    </p:spTree>
    <p:extLst>
      <p:ext uri="{BB962C8B-B14F-4D97-AF65-F5344CB8AC3E}">
        <p14:creationId xmlns:p14="http://schemas.microsoft.com/office/powerpoint/2010/main" val="6788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364258E7-1083-0CBC-1B57-21F1E7540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28240"/>
              </p:ext>
            </p:extLst>
          </p:nvPr>
        </p:nvGraphicFramePr>
        <p:xfrm>
          <a:off x="2579916" y="198185"/>
          <a:ext cx="9209315" cy="6461629"/>
        </p:xfrm>
        <a:graphic>
          <a:graphicData uri="http://schemas.openxmlformats.org/drawingml/2006/table">
            <a:tbl>
              <a:tblPr firstRow="1" firstCol="1" bandRow="1"/>
              <a:tblGrid>
                <a:gridCol w="2302583">
                  <a:extLst>
                    <a:ext uri="{9D8B030D-6E8A-4147-A177-3AD203B41FA5}">
                      <a16:colId xmlns:a16="http://schemas.microsoft.com/office/drawing/2014/main" val="2111548061"/>
                    </a:ext>
                  </a:extLst>
                </a:gridCol>
                <a:gridCol w="2301566">
                  <a:extLst>
                    <a:ext uri="{9D8B030D-6E8A-4147-A177-3AD203B41FA5}">
                      <a16:colId xmlns:a16="http://schemas.microsoft.com/office/drawing/2014/main" val="3126879138"/>
                    </a:ext>
                  </a:extLst>
                </a:gridCol>
                <a:gridCol w="2302583">
                  <a:extLst>
                    <a:ext uri="{9D8B030D-6E8A-4147-A177-3AD203B41FA5}">
                      <a16:colId xmlns:a16="http://schemas.microsoft.com/office/drawing/2014/main" val="4165481411"/>
                    </a:ext>
                  </a:extLst>
                </a:gridCol>
                <a:gridCol w="2302583">
                  <a:extLst>
                    <a:ext uri="{9D8B030D-6E8A-4147-A177-3AD203B41FA5}">
                      <a16:colId xmlns:a16="http://schemas.microsoft.com/office/drawing/2014/main" val="1320466389"/>
                    </a:ext>
                  </a:extLst>
                </a:gridCol>
              </a:tblGrid>
              <a:tr h="1832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Opdracht en hoofdvraag: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15" marR="50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 informatie uit stakeholderanalyse en doelgroepanalyse: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0315" marR="50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Brainstorm: </a:t>
                      </a:r>
                    </a:p>
                  </a:txBody>
                  <a:tcPr marL="50315" marR="50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Definitief advies: </a:t>
                      </a:r>
                    </a:p>
                  </a:txBody>
                  <a:tcPr marL="50315" marR="50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788759"/>
                  </a:ext>
                </a:extLst>
              </a:tr>
              <a:tr h="89061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Informatie uit deskresearch: </a:t>
                      </a:r>
                    </a:p>
                  </a:txBody>
                  <a:tcPr marL="50315" marR="50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Informatie uit fieldresearch: 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15" marR="50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 advies: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15" marR="50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221719"/>
                  </a:ext>
                </a:extLst>
              </a:tr>
              <a:tr h="136270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Feedback: </a:t>
                      </a:r>
                    </a:p>
                  </a:txBody>
                  <a:tcPr marL="50315" marR="50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061082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CDDA8CEE-8B62-6801-F094-B8CE3CE64BBC}"/>
              </a:ext>
            </a:extLst>
          </p:cNvPr>
          <p:cNvSpPr txBox="1"/>
          <p:nvPr/>
        </p:nvSpPr>
        <p:spPr>
          <a:xfrm>
            <a:off x="402769" y="198185"/>
            <a:ext cx="194854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/>
              <a:t>De aangepaste versie </a:t>
            </a:r>
          </a:p>
        </p:txBody>
      </p:sp>
    </p:spTree>
    <p:extLst>
      <p:ext uri="{BB962C8B-B14F-4D97-AF65-F5344CB8AC3E}">
        <p14:creationId xmlns:p14="http://schemas.microsoft.com/office/powerpoint/2010/main" val="397233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B0706-DFDC-C5FF-98B6-3126B00DE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0914"/>
            <a:ext cx="9144000" cy="1179286"/>
          </a:xfrm>
        </p:spPr>
        <p:txBody>
          <a:bodyPr/>
          <a:lstStyle/>
          <a:p>
            <a:r>
              <a:rPr lang="nl-NL"/>
              <a:t>Check van het verslag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5FE84F-6C47-CF55-D592-F358B53B2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1600200"/>
            <a:ext cx="9144000" cy="1655762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In</a:t>
            </a:r>
            <a:r>
              <a:rPr lang="en-US" sz="2400">
                <a:solidFill>
                  <a:schemeClr val="tx2"/>
                </a:solidFill>
              </a:rPr>
              <a:t>novatief, </a:t>
            </a:r>
            <a:r>
              <a:rPr lang="en-US" sz="2400" err="1">
                <a:solidFill>
                  <a:schemeClr val="tx2"/>
                </a:solidFill>
              </a:rPr>
              <a:t>volledig</a:t>
            </a:r>
            <a:r>
              <a:rPr lang="en-US" sz="2400">
                <a:solidFill>
                  <a:schemeClr val="tx2"/>
                </a:solidFill>
              </a:rPr>
              <a:t>, </a:t>
            </a:r>
            <a:r>
              <a:rPr lang="en-US" sz="2400" err="1">
                <a:solidFill>
                  <a:schemeClr val="tx2"/>
                </a:solidFill>
              </a:rPr>
              <a:t>goed</a:t>
            </a:r>
            <a:r>
              <a:rPr lang="en-US" sz="2400">
                <a:solidFill>
                  <a:schemeClr val="tx2"/>
                </a:solidFill>
              </a:rPr>
              <a:t> </a:t>
            </a:r>
            <a:r>
              <a:rPr lang="en-US" sz="2400" err="1">
                <a:solidFill>
                  <a:schemeClr val="tx2"/>
                </a:solidFill>
              </a:rPr>
              <a:t>niveau</a:t>
            </a:r>
            <a:r>
              <a:rPr lang="en-US" sz="2400">
                <a:solidFill>
                  <a:schemeClr val="tx2"/>
                </a:solidFill>
              </a:rPr>
              <a:t>? Wat neem je mee </a:t>
            </a:r>
            <a:r>
              <a:rPr lang="en-US" sz="2400" err="1">
                <a:solidFill>
                  <a:schemeClr val="tx2"/>
                </a:solidFill>
              </a:rPr>
              <a:t>uit</a:t>
            </a:r>
            <a:r>
              <a:rPr lang="en-US" sz="2400">
                <a:solidFill>
                  <a:schemeClr val="tx2"/>
                </a:solidFill>
              </a:rPr>
              <a:t> </a:t>
            </a:r>
            <a:r>
              <a:rPr lang="en-US" sz="2400" err="1">
                <a:solidFill>
                  <a:schemeClr val="tx2"/>
                </a:solidFill>
              </a:rPr>
              <a:t>gesprek</a:t>
            </a:r>
            <a:r>
              <a:rPr lang="en-US" sz="2400">
                <a:solidFill>
                  <a:schemeClr val="tx2"/>
                </a:solidFill>
              </a:rPr>
              <a:t> met stakeholders?</a:t>
            </a:r>
            <a:endParaRPr lang="nl-NL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78F8DE8-763D-66A1-9048-38B027F9B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89762"/>
              </p:ext>
            </p:extLst>
          </p:nvPr>
        </p:nvGraphicFramePr>
        <p:xfrm>
          <a:off x="3555810" y="2538186"/>
          <a:ext cx="5651500" cy="390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2581078766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959141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 kern="1200">
                          <a:effectLst/>
                        </a:rPr>
                        <a:t>Tijd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 kern="1200">
                          <a:effectLst/>
                        </a:rPr>
                        <a:t>groep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2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 kern="1200">
                          <a:effectLst/>
                        </a:rPr>
                        <a:t>11.15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 kern="1200">
                          <a:effectLst/>
                        </a:rPr>
                        <a:t>Groep 8 vrije tijd 2 | Sander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979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 kern="1200">
                          <a:effectLst/>
                        </a:rPr>
                        <a:t>11.30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>
                          <a:effectLst/>
                        </a:rPr>
                        <a:t>Groep 3 lifestyle 1 | Nick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6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 kern="1200">
                          <a:effectLst/>
                        </a:rPr>
                        <a:t>11.45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>
                          <a:effectLst/>
                        </a:rPr>
                        <a:t>Groep 6 stad en wijk | Abel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09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 kern="1200">
                          <a:effectLst/>
                        </a:rPr>
                        <a:t>12.00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 kern="1200">
                          <a:effectLst/>
                        </a:rPr>
                        <a:t>Groep 7 vrije tijd 1 | Marissa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60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 kern="1200">
                          <a:effectLst/>
                        </a:rPr>
                        <a:t>12.45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 kern="1200">
                          <a:effectLst/>
                        </a:rPr>
                        <a:t>Groep 5 lifestyle 3 | Sofie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67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 kern="1200">
                          <a:effectLst/>
                        </a:rPr>
                        <a:t>13.00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 kern="1200">
                          <a:effectLst/>
                        </a:rPr>
                        <a:t>Groep 2 circulair 2 | Femke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125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 kern="1200">
                          <a:effectLst/>
                        </a:rPr>
                        <a:t>13.15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>
                          <a:effectLst/>
                        </a:rPr>
                        <a:t>Groep 4 lifestyle 2 | Jelle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11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 kern="1200">
                          <a:effectLst/>
                        </a:rPr>
                        <a:t>13.30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200" kern="1200">
                          <a:effectLst/>
                        </a:rPr>
                        <a:t>Groep 1 circulair 1 | Floris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338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18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6783A-75E9-03AA-AC9E-ADF4CE01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3" y="457861"/>
            <a:ext cx="9833548" cy="1066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nu: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CD638CEB-AC73-5954-D075-7D2330FF77A6}"/>
              </a:ext>
            </a:extLst>
          </p:cNvPr>
          <p:cNvSpPr txBox="1"/>
          <p:nvPr/>
        </p:nvSpPr>
        <p:spPr>
          <a:xfrm>
            <a:off x="1179073" y="1600863"/>
            <a:ext cx="9833548" cy="4575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Maak </a:t>
            </a:r>
            <a:r>
              <a:rPr lang="en-US" sz="2400" b="1" err="1">
                <a:solidFill>
                  <a:schemeClr val="tx2"/>
                </a:solidFill>
              </a:rPr>
              <a:t>samen</a:t>
            </a:r>
            <a:r>
              <a:rPr lang="en-US" sz="2400" b="1">
                <a:solidFill>
                  <a:schemeClr val="tx2"/>
                </a:solidFill>
              </a:rPr>
              <a:t> je planning </a:t>
            </a:r>
            <a:r>
              <a:rPr lang="en-US" sz="2400" b="1" err="1">
                <a:solidFill>
                  <a:schemeClr val="tx2"/>
                </a:solidFill>
              </a:rPr>
              <a:t>voor</a:t>
            </a:r>
            <a:r>
              <a:rPr lang="en-US" sz="2400" b="1">
                <a:solidFill>
                  <a:schemeClr val="tx2"/>
                </a:solidFill>
              </a:rPr>
              <a:t> </a:t>
            </a:r>
            <a:r>
              <a:rPr lang="en-US" sz="2400" b="1" err="1">
                <a:solidFill>
                  <a:schemeClr val="tx2"/>
                </a:solidFill>
              </a:rPr>
              <a:t>vandaag</a:t>
            </a:r>
            <a:r>
              <a:rPr lang="en-US" sz="2400" b="1">
                <a:solidFill>
                  <a:schemeClr val="tx2"/>
                </a:solidFill>
              </a:rPr>
              <a:t> </a:t>
            </a:r>
            <a:r>
              <a:rPr lang="en-US" sz="2400" b="1" err="1">
                <a:solidFill>
                  <a:schemeClr val="tx2"/>
                </a:solidFill>
              </a:rPr>
              <a:t>en</a:t>
            </a:r>
            <a:r>
              <a:rPr lang="en-US" sz="2400" b="1">
                <a:solidFill>
                  <a:schemeClr val="tx2"/>
                </a:solidFill>
              </a:rPr>
              <a:t> de rest van de week!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  <a:p>
            <a:pPr marL="2286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FIMA 5 </a:t>
            </a:r>
            <a:r>
              <a:rPr lang="en-US" err="1">
                <a:solidFill>
                  <a:schemeClr val="tx2"/>
                </a:solidFill>
              </a:rPr>
              <a:t>voor</a:t>
            </a:r>
            <a:r>
              <a:rPr lang="en-US">
                <a:solidFill>
                  <a:schemeClr val="tx2"/>
                </a:solidFill>
              </a:rPr>
              <a:t> extra </a:t>
            </a:r>
            <a:r>
              <a:rPr lang="en-US" err="1">
                <a:solidFill>
                  <a:schemeClr val="tx2"/>
                </a:solidFill>
              </a:rPr>
              <a:t>vragen</a:t>
            </a:r>
            <a:r>
              <a:rPr lang="en-US">
                <a:solidFill>
                  <a:schemeClr val="tx2"/>
                </a:solidFill>
              </a:rPr>
              <a:t> &gt; </a:t>
            </a:r>
            <a:r>
              <a:rPr lang="en-US" err="1">
                <a:solidFill>
                  <a:schemeClr val="tx2"/>
                </a:solidFill>
              </a:rPr>
              <a:t>lokaal</a:t>
            </a:r>
            <a:r>
              <a:rPr lang="en-US">
                <a:solidFill>
                  <a:schemeClr val="tx2"/>
                </a:solidFill>
              </a:rPr>
              <a:t> 11 </a:t>
            </a:r>
            <a:r>
              <a:rPr lang="en-US" err="1">
                <a:solidFill>
                  <a:schemeClr val="tx2"/>
                </a:solidFill>
              </a:rPr>
              <a:t>vanaf</a:t>
            </a:r>
            <a:r>
              <a:rPr lang="en-US">
                <a:solidFill>
                  <a:schemeClr val="tx2"/>
                </a:solidFill>
              </a:rPr>
              <a:t> 11.15 </a:t>
            </a:r>
            <a:r>
              <a:rPr lang="en-US" err="1">
                <a:solidFill>
                  <a:schemeClr val="tx2"/>
                </a:solidFill>
              </a:rPr>
              <a:t>uur</a:t>
            </a:r>
            <a:endParaRPr lang="en-US">
              <a:solidFill>
                <a:schemeClr val="tx2"/>
              </a:solidFill>
            </a:endParaRPr>
          </a:p>
          <a:p>
            <a:pPr marL="2286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  <a:p>
            <a:pPr marL="2286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Per </a:t>
            </a:r>
            <a:r>
              <a:rPr lang="en-US" err="1">
                <a:solidFill>
                  <a:schemeClr val="tx2"/>
                </a:solidFill>
              </a:rPr>
              <a:t>groep</a:t>
            </a:r>
            <a:r>
              <a:rPr lang="en-US">
                <a:solidFill>
                  <a:schemeClr val="tx2"/>
                </a:solidFill>
              </a:rPr>
              <a:t> check van </a:t>
            </a:r>
            <a:r>
              <a:rPr lang="en-US" err="1">
                <a:solidFill>
                  <a:schemeClr val="tx2"/>
                </a:solidFill>
              </a:rPr>
              <a:t>verslag</a:t>
            </a:r>
            <a:r>
              <a:rPr lang="en-US">
                <a:solidFill>
                  <a:schemeClr val="tx2"/>
                </a:solidFill>
              </a:rPr>
              <a:t> &gt;  </a:t>
            </a:r>
            <a:r>
              <a:rPr lang="en-US" err="1">
                <a:solidFill>
                  <a:schemeClr val="tx2"/>
                </a:solidFill>
              </a:rPr>
              <a:t>zie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roostertje</a:t>
            </a:r>
            <a:r>
              <a:rPr lang="en-US">
                <a:solidFill>
                  <a:schemeClr val="tx2"/>
                </a:solidFill>
              </a:rPr>
              <a:t>, in </a:t>
            </a:r>
            <a:r>
              <a:rPr lang="en-US" err="1">
                <a:solidFill>
                  <a:schemeClr val="tx2"/>
                </a:solidFill>
              </a:rPr>
              <a:t>lokaal</a:t>
            </a:r>
            <a:r>
              <a:rPr lang="en-US">
                <a:solidFill>
                  <a:schemeClr val="tx2"/>
                </a:solidFill>
              </a:rPr>
              <a:t> 13 </a:t>
            </a:r>
          </a:p>
          <a:p>
            <a:pPr marL="2286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  <a:p>
            <a:pPr marL="2286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Eigen </a:t>
            </a:r>
            <a:r>
              <a:rPr lang="en-US" err="1">
                <a:solidFill>
                  <a:schemeClr val="tx2"/>
                </a:solidFill>
              </a:rPr>
              <a:t>weekplanning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maken</a:t>
            </a:r>
            <a:r>
              <a:rPr lang="en-US">
                <a:solidFill>
                  <a:schemeClr val="tx2"/>
                </a:solidFill>
              </a:rPr>
              <a:t> met:  </a:t>
            </a:r>
          </a:p>
          <a:p>
            <a:pPr marL="571500" lvl="1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LA 3</a:t>
            </a:r>
          </a:p>
          <a:p>
            <a:pPr marL="571500" lvl="1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2"/>
                </a:solidFill>
              </a:rPr>
              <a:t>verwerken</a:t>
            </a:r>
            <a:r>
              <a:rPr lang="en-US">
                <a:solidFill>
                  <a:schemeClr val="tx2"/>
                </a:solidFill>
              </a:rPr>
              <a:t> input </a:t>
            </a:r>
            <a:r>
              <a:rPr lang="en-US" err="1">
                <a:solidFill>
                  <a:schemeClr val="tx2"/>
                </a:solidFill>
              </a:rPr>
              <a:t>uit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gesprek</a:t>
            </a:r>
            <a:r>
              <a:rPr lang="en-US">
                <a:solidFill>
                  <a:schemeClr val="tx2"/>
                </a:solidFill>
              </a:rPr>
              <a:t> met stakeholder</a:t>
            </a:r>
          </a:p>
          <a:p>
            <a:pPr marL="571500" lvl="1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2"/>
                </a:solidFill>
              </a:rPr>
              <a:t>verslag</a:t>
            </a:r>
            <a:endParaRPr lang="en-US">
              <a:solidFill>
                <a:schemeClr val="tx2"/>
              </a:solidFill>
            </a:endParaRPr>
          </a:p>
          <a:p>
            <a:pPr marL="571500" lvl="1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Pecha Kucha </a:t>
            </a:r>
          </a:p>
          <a:p>
            <a:pPr marL="228600" lvl="1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9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7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35 Memes to Remind You That You Can Do It | Fairygodboss">
            <a:extLst>
              <a:ext uri="{FF2B5EF4-FFF2-40B4-BE49-F238E27FC236}">
                <a16:creationId xmlns:a16="http://schemas.microsoft.com/office/drawing/2014/main" id="{0C195079-053C-1D81-D59C-EA4C435D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248" y="643467"/>
            <a:ext cx="894950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74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leefbare stad</a:t>
            </a:r>
            <a:endParaRPr lang="nl-NL" sz="44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97287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 Onderzoeksopzet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Theoretisch kader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Burgerparticipatie</a:t>
            </a:r>
          </a:p>
          <a:p>
            <a:pPr marL="0" indent="0">
              <a:buNone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X Onderzoeksresultaten- en advies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27561"/>
            <a:ext cx="3663592" cy="386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Onderzoeksmethode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Deskresearch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Fieldresearch</a:t>
            </a:r>
          </a:p>
          <a:p>
            <a:pPr marL="0" indent="0">
              <a:buNone/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51143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>
                          <a:solidFill>
                            <a:schemeClr val="bg2"/>
                          </a:solidFill>
                        </a:rPr>
                        <a:t>Week 1</a:t>
                      </a:r>
                      <a:endParaRPr lang="nl-NL" sz="1200" b="0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0" kern="1200">
                          <a:solidFill>
                            <a:schemeClr val="bg2"/>
                          </a:solidFill>
                        </a:rPr>
                        <a:t>Week 2</a:t>
                      </a:r>
                      <a:endParaRPr lang="nl-NL" sz="1200" b="0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>
                          <a:solidFill>
                            <a:schemeClr val="bg2"/>
                          </a:solidFill>
                        </a:rPr>
                        <a:t>Week 3</a:t>
                      </a:r>
                      <a:endParaRPr lang="nl-NL" sz="1200" b="0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>
                          <a:solidFill>
                            <a:schemeClr val="bg2"/>
                          </a:solidFill>
                        </a:rPr>
                        <a:t>Week 4</a:t>
                      </a:r>
                      <a:endParaRPr lang="nl-NL" sz="1200" b="0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>
                          <a:solidFill>
                            <a:schemeClr val="bg2"/>
                          </a:solidFill>
                        </a:rPr>
                        <a:t>Week 5</a:t>
                      </a:r>
                      <a:endParaRPr lang="nl-NL" sz="1200" b="0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solidFill>
                            <a:schemeClr val="bg2"/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solidFill>
                            <a:schemeClr val="tx1"/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 marL="0" indent="0">
              <a:buNone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X    Adviesrapport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err="1">
                <a:latin typeface="Arial" panose="020B0604020202020204" pitchFamily="34" charset="0"/>
                <a:cs typeface="Arial" panose="020B0604020202020204" pitchFamily="34" charset="0"/>
              </a:rPr>
              <a:t>Pecha</a:t>
            </a: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err="1">
                <a:latin typeface="Arial" panose="020B0604020202020204" pitchFamily="34" charset="0"/>
                <a:cs typeface="Arial" panose="020B0604020202020204" pitchFamily="34" charset="0"/>
              </a:rPr>
              <a:t>Kucha</a:t>
            </a:r>
            <a:endParaRPr lang="nl-NL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841155-769B-7FEA-FD46-4B29B24C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312" y="-119697"/>
            <a:ext cx="9833548" cy="1066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Programma</a:t>
            </a:r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57B381B8-F7FE-0B48-F33F-CC495E2A73DC}"/>
              </a:ext>
            </a:extLst>
          </p:cNvPr>
          <p:cNvSpPr txBox="1"/>
          <p:nvPr/>
        </p:nvSpPr>
        <p:spPr>
          <a:xfrm>
            <a:off x="1024952" y="2390554"/>
            <a:ext cx="9833548" cy="2945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fontAlgn="base">
              <a:lnSpc>
                <a:spcPct val="90000"/>
              </a:lnSpc>
              <a:spcAft>
                <a:spcPts val="800"/>
              </a:spcAft>
            </a:pPr>
            <a:r>
              <a:rPr lang="en-US" sz="2000" err="1">
                <a:solidFill>
                  <a:schemeClr val="tx2"/>
                </a:solidFill>
              </a:rPr>
              <a:t>Opstart</a:t>
            </a:r>
            <a:r>
              <a:rPr lang="en-US" sz="2000">
                <a:solidFill>
                  <a:schemeClr val="tx2"/>
                </a:solidFill>
              </a:rPr>
              <a:t> </a:t>
            </a:r>
          </a:p>
          <a:p>
            <a:pPr marL="228600" fontAlgn="base">
              <a:lnSpc>
                <a:spcPct val="90000"/>
              </a:lnSpc>
              <a:spcAft>
                <a:spcPts val="800"/>
              </a:spcAft>
            </a:pPr>
            <a:endParaRPr lang="en-US" sz="2000">
              <a:solidFill>
                <a:schemeClr val="tx2"/>
              </a:solidFill>
            </a:endParaRPr>
          </a:p>
          <a:p>
            <a:pPr marL="228600" fontAlgn="base">
              <a:lnSpc>
                <a:spcPct val="90000"/>
              </a:lnSpc>
              <a:spcAft>
                <a:spcPts val="800"/>
              </a:spcAft>
            </a:pPr>
            <a:r>
              <a:rPr lang="en-US" sz="2000">
                <a:solidFill>
                  <a:schemeClr val="tx2"/>
                </a:solidFill>
              </a:rPr>
              <a:t>Input: ‘Van data </a:t>
            </a:r>
            <a:r>
              <a:rPr lang="en-US" sz="2000" err="1">
                <a:solidFill>
                  <a:schemeClr val="tx2"/>
                </a:solidFill>
              </a:rPr>
              <a:t>naar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advies</a:t>
            </a:r>
            <a:r>
              <a:rPr lang="en-US" sz="2000">
                <a:solidFill>
                  <a:schemeClr val="tx2"/>
                </a:solidFill>
              </a:rPr>
              <a:t>’. </a:t>
            </a:r>
          </a:p>
          <a:p>
            <a:pPr marL="228600" fontAlgn="base">
              <a:lnSpc>
                <a:spcPct val="90000"/>
              </a:lnSpc>
              <a:spcAft>
                <a:spcPts val="800"/>
              </a:spcAft>
            </a:pPr>
            <a:endParaRPr lang="en-US" sz="2000">
              <a:solidFill>
                <a:schemeClr val="tx2"/>
              </a:solidFill>
            </a:endParaRPr>
          </a:p>
          <a:p>
            <a:pPr marL="228600" fontAlgn="base">
              <a:lnSpc>
                <a:spcPct val="90000"/>
              </a:lnSpc>
              <a:spcAft>
                <a:spcPts val="800"/>
              </a:spcAft>
            </a:pPr>
            <a:r>
              <a:rPr lang="en-US" sz="2000">
                <a:solidFill>
                  <a:schemeClr val="tx2"/>
                </a:solidFill>
              </a:rPr>
              <a:t>FIMA 5 </a:t>
            </a:r>
            <a:r>
              <a:rPr lang="en-US" sz="2000" err="1">
                <a:solidFill>
                  <a:schemeClr val="tx2"/>
                </a:solidFill>
              </a:rPr>
              <a:t>voor</a:t>
            </a:r>
            <a:r>
              <a:rPr lang="en-US" sz="2000">
                <a:solidFill>
                  <a:schemeClr val="tx2"/>
                </a:solidFill>
              </a:rPr>
              <a:t> extra </a:t>
            </a:r>
            <a:r>
              <a:rPr lang="en-US" sz="2000" err="1">
                <a:solidFill>
                  <a:schemeClr val="tx2"/>
                </a:solidFill>
              </a:rPr>
              <a:t>vragen</a:t>
            </a:r>
            <a:r>
              <a:rPr lang="en-US" sz="2000">
                <a:solidFill>
                  <a:schemeClr val="tx2"/>
                </a:solidFill>
              </a:rPr>
              <a:t> &gt; </a:t>
            </a:r>
            <a:r>
              <a:rPr lang="en-US" sz="2000" err="1">
                <a:solidFill>
                  <a:schemeClr val="tx2"/>
                </a:solidFill>
              </a:rPr>
              <a:t>lokaal</a:t>
            </a:r>
            <a:r>
              <a:rPr lang="en-US" sz="2000">
                <a:solidFill>
                  <a:schemeClr val="tx2"/>
                </a:solidFill>
              </a:rPr>
              <a:t> 11 </a:t>
            </a:r>
            <a:r>
              <a:rPr lang="en-US" sz="2000" err="1">
                <a:solidFill>
                  <a:schemeClr val="tx2"/>
                </a:solidFill>
              </a:rPr>
              <a:t>vanaf</a:t>
            </a:r>
            <a:r>
              <a:rPr lang="en-US" sz="2000">
                <a:solidFill>
                  <a:schemeClr val="tx2"/>
                </a:solidFill>
              </a:rPr>
              <a:t> 11.15 </a:t>
            </a:r>
            <a:r>
              <a:rPr lang="en-US" sz="2000" err="1">
                <a:solidFill>
                  <a:schemeClr val="tx2"/>
                </a:solidFill>
              </a:rPr>
              <a:t>uur</a:t>
            </a:r>
            <a:endParaRPr lang="en-US" sz="2000">
              <a:solidFill>
                <a:schemeClr val="tx2"/>
              </a:solidFill>
            </a:endParaRPr>
          </a:p>
          <a:p>
            <a:pPr marL="228600" fontAlgn="base">
              <a:lnSpc>
                <a:spcPct val="90000"/>
              </a:lnSpc>
              <a:spcAft>
                <a:spcPts val="800"/>
              </a:spcAft>
            </a:pPr>
            <a:endParaRPr lang="en-US" sz="2000">
              <a:solidFill>
                <a:schemeClr val="tx2"/>
              </a:solidFill>
            </a:endParaRPr>
          </a:p>
          <a:p>
            <a:pPr marL="228600" fontAlgn="base">
              <a:lnSpc>
                <a:spcPct val="90000"/>
              </a:lnSpc>
              <a:spcAft>
                <a:spcPts val="800"/>
              </a:spcAft>
            </a:pPr>
            <a:r>
              <a:rPr lang="en-US" sz="2000">
                <a:solidFill>
                  <a:schemeClr val="tx2"/>
                </a:solidFill>
              </a:rPr>
              <a:t>Per </a:t>
            </a:r>
            <a:r>
              <a:rPr lang="en-US" sz="2000" err="1">
                <a:solidFill>
                  <a:schemeClr val="tx2"/>
                </a:solidFill>
              </a:rPr>
              <a:t>groep</a:t>
            </a:r>
            <a:r>
              <a:rPr lang="en-US" sz="2000">
                <a:solidFill>
                  <a:schemeClr val="tx2"/>
                </a:solidFill>
              </a:rPr>
              <a:t> check van </a:t>
            </a:r>
            <a:r>
              <a:rPr lang="en-US" sz="2000" err="1">
                <a:solidFill>
                  <a:schemeClr val="tx2"/>
                </a:solidFill>
              </a:rPr>
              <a:t>verslag</a:t>
            </a:r>
            <a:r>
              <a:rPr lang="en-US" sz="2000">
                <a:solidFill>
                  <a:schemeClr val="tx2"/>
                </a:solidFill>
              </a:rPr>
              <a:t>: innovatief, </a:t>
            </a:r>
            <a:r>
              <a:rPr lang="en-US" sz="2000" err="1">
                <a:solidFill>
                  <a:schemeClr val="tx2"/>
                </a:solidFill>
              </a:rPr>
              <a:t>volledig</a:t>
            </a:r>
            <a:r>
              <a:rPr lang="en-US" sz="2000">
                <a:solidFill>
                  <a:schemeClr val="tx2"/>
                </a:solidFill>
              </a:rPr>
              <a:t>, </a:t>
            </a:r>
            <a:r>
              <a:rPr lang="en-US" sz="2000" err="1">
                <a:solidFill>
                  <a:schemeClr val="tx2"/>
                </a:solidFill>
              </a:rPr>
              <a:t>goed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niveau</a:t>
            </a:r>
            <a:r>
              <a:rPr lang="en-US" sz="2000">
                <a:solidFill>
                  <a:schemeClr val="tx2"/>
                </a:solidFill>
              </a:rPr>
              <a:t>? Wat neem je mee </a:t>
            </a:r>
            <a:r>
              <a:rPr lang="en-US" sz="2000" err="1">
                <a:solidFill>
                  <a:schemeClr val="tx2"/>
                </a:solidFill>
              </a:rPr>
              <a:t>uit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gesprek</a:t>
            </a:r>
            <a:r>
              <a:rPr lang="en-US" sz="2000">
                <a:solidFill>
                  <a:schemeClr val="tx2"/>
                </a:solidFill>
              </a:rPr>
              <a:t> met stakeholders? &gt; </a:t>
            </a:r>
            <a:r>
              <a:rPr lang="en-US" sz="2000" err="1">
                <a:solidFill>
                  <a:schemeClr val="tx2"/>
                </a:solidFill>
              </a:rPr>
              <a:t>zie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roostertje</a:t>
            </a:r>
            <a:r>
              <a:rPr lang="en-US" sz="2000">
                <a:solidFill>
                  <a:schemeClr val="tx2"/>
                </a:solidFill>
              </a:rPr>
              <a:t>; in </a:t>
            </a:r>
            <a:r>
              <a:rPr lang="en-US" sz="2000" err="1">
                <a:solidFill>
                  <a:schemeClr val="tx2"/>
                </a:solidFill>
              </a:rPr>
              <a:t>lokaal</a:t>
            </a:r>
            <a:r>
              <a:rPr lang="en-US" sz="2000">
                <a:solidFill>
                  <a:schemeClr val="tx2"/>
                </a:solidFill>
              </a:rPr>
              <a:t> 13 </a:t>
            </a:r>
          </a:p>
          <a:p>
            <a:pPr marL="228600" fontAlgn="base">
              <a:lnSpc>
                <a:spcPct val="90000"/>
              </a:lnSpc>
              <a:spcAft>
                <a:spcPts val="800"/>
              </a:spcAft>
            </a:pPr>
            <a:endParaRPr lang="en-US" sz="2000">
              <a:solidFill>
                <a:schemeClr val="tx2"/>
              </a:solidFill>
            </a:endParaRPr>
          </a:p>
          <a:p>
            <a:pPr marL="228600" fontAlgn="base">
              <a:lnSpc>
                <a:spcPct val="90000"/>
              </a:lnSpc>
              <a:spcAft>
                <a:spcPts val="800"/>
              </a:spcAft>
            </a:pPr>
            <a:r>
              <a:rPr lang="en-US" sz="2000">
                <a:solidFill>
                  <a:schemeClr val="tx2"/>
                </a:solidFill>
              </a:rPr>
              <a:t>Eigen </a:t>
            </a:r>
            <a:r>
              <a:rPr lang="en-US" sz="2000" err="1">
                <a:solidFill>
                  <a:schemeClr val="tx2"/>
                </a:solidFill>
              </a:rPr>
              <a:t>weekplanning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maken</a:t>
            </a:r>
            <a:r>
              <a:rPr lang="en-US" sz="2000">
                <a:solidFill>
                  <a:schemeClr val="tx2"/>
                </a:solidFill>
              </a:rPr>
              <a:t> met:  </a:t>
            </a:r>
          </a:p>
          <a:p>
            <a:pPr marL="571500" lvl="1" indent="-3429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LA 3</a:t>
            </a:r>
          </a:p>
          <a:p>
            <a:pPr marL="571500" lvl="1" indent="-3429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2"/>
                </a:solidFill>
              </a:rPr>
              <a:t>verwerken</a:t>
            </a:r>
            <a:r>
              <a:rPr lang="en-US" sz="2000">
                <a:solidFill>
                  <a:schemeClr val="tx2"/>
                </a:solidFill>
              </a:rPr>
              <a:t> input </a:t>
            </a:r>
            <a:r>
              <a:rPr lang="en-US" sz="2000" err="1">
                <a:solidFill>
                  <a:schemeClr val="tx2"/>
                </a:solidFill>
              </a:rPr>
              <a:t>uit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gesprek</a:t>
            </a:r>
            <a:r>
              <a:rPr lang="en-US" sz="2000">
                <a:solidFill>
                  <a:schemeClr val="tx2"/>
                </a:solidFill>
              </a:rPr>
              <a:t> </a:t>
            </a:r>
          </a:p>
          <a:p>
            <a:pPr marL="571500" lvl="1" indent="-3429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2"/>
                </a:solidFill>
              </a:rPr>
              <a:t>verslag</a:t>
            </a:r>
            <a:endParaRPr lang="en-US" sz="2000">
              <a:solidFill>
                <a:schemeClr val="tx2"/>
              </a:solidFill>
            </a:endParaRPr>
          </a:p>
          <a:p>
            <a:pPr marL="571500" lvl="1" indent="-3429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Pecha Kucha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1415FE5-3505-666B-15B3-B80D845C1852}"/>
              </a:ext>
            </a:extLst>
          </p:cNvPr>
          <p:cNvSpPr txBox="1"/>
          <p:nvPr/>
        </p:nvSpPr>
        <p:spPr>
          <a:xfrm>
            <a:off x="8305145" y="5336128"/>
            <a:ext cx="3489007" cy="1214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3200" i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Deadline LA 3</a:t>
            </a:r>
            <a:endParaRPr lang="nl-NL" sz="3200" i="1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nl-NL" sz="3200" i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21-10-2022</a:t>
            </a:r>
            <a:endParaRPr lang="nl-NL" sz="3200" i="1">
              <a:solidFill>
                <a:schemeClr val="accent6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75599-D329-AE70-7030-A19E098E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163"/>
            <a:ext cx="10515600" cy="1325563"/>
          </a:xfrm>
        </p:spPr>
        <p:txBody>
          <a:bodyPr/>
          <a:lstStyle/>
          <a:p>
            <a:r>
              <a:rPr lang="nl-NL"/>
              <a:t>Enquête van vrijdag!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FF9D11F-87A9-6668-876A-A1083248201E}"/>
              </a:ext>
            </a:extLst>
          </p:cNvPr>
          <p:cNvSpPr txBox="1"/>
          <p:nvPr/>
        </p:nvSpPr>
        <p:spPr>
          <a:xfrm>
            <a:off x="838200" y="1727615"/>
            <a:ext cx="733646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/>
              <a:t>Opvallend: </a:t>
            </a:r>
          </a:p>
          <a:p>
            <a:pPr marL="285750" indent="-285750">
              <a:buFontTx/>
              <a:buChar char="-"/>
            </a:pPr>
            <a:r>
              <a:rPr lang="nl-NL"/>
              <a:t>Meer input nodig om te komen van data naar advies</a:t>
            </a:r>
          </a:p>
          <a:p>
            <a:pPr marL="285750" indent="-285750">
              <a:buFontTx/>
              <a:buChar char="-"/>
            </a:pPr>
            <a:endParaRPr lang="nl-NL"/>
          </a:p>
          <a:p>
            <a:pPr marL="285750" indent="-285750">
              <a:buFontTx/>
              <a:buChar char="-"/>
            </a:pPr>
            <a:r>
              <a:rPr lang="nl-NL"/>
              <a:t>Verslag tegenlezen</a:t>
            </a:r>
          </a:p>
          <a:p>
            <a:pPr marL="285750" indent="-285750">
              <a:buFontTx/>
              <a:buChar char="-"/>
            </a:pPr>
            <a:endParaRPr lang="nl-NL"/>
          </a:p>
          <a:p>
            <a:pPr marL="285750" indent="-285750">
              <a:buFontTx/>
              <a:buChar char="-"/>
            </a:pPr>
            <a:r>
              <a:rPr lang="nl-NL"/>
              <a:t>Uitleg over begrippen</a:t>
            </a:r>
          </a:p>
          <a:p>
            <a:pPr marL="285750" indent="-285750">
              <a:buFontTx/>
              <a:buChar char="-"/>
            </a:pPr>
            <a:endParaRPr lang="nl-NL"/>
          </a:p>
          <a:p>
            <a:pPr marL="285750" indent="-285750">
              <a:buFontTx/>
              <a:buChar char="-"/>
            </a:pPr>
            <a:r>
              <a:rPr lang="nl-NL"/>
              <a:t>Inzien verslagen vorig jaar</a:t>
            </a:r>
          </a:p>
          <a:p>
            <a:pPr marL="285750" indent="-285750">
              <a:buFontTx/>
              <a:buChar char="-"/>
            </a:pPr>
            <a:endParaRPr lang="nl-NL"/>
          </a:p>
          <a:p>
            <a:pPr marL="285750" indent="-285750">
              <a:buFontTx/>
              <a:buChar char="-"/>
            </a:pPr>
            <a:r>
              <a:rPr lang="nl-NL"/>
              <a:t>Meer planning </a:t>
            </a:r>
          </a:p>
        </p:txBody>
      </p:sp>
      <p:sp>
        <p:nvSpPr>
          <p:cNvPr id="6" name="Pijl: links 5">
            <a:extLst>
              <a:ext uri="{FF2B5EF4-FFF2-40B4-BE49-F238E27FC236}">
                <a16:creationId xmlns:a16="http://schemas.microsoft.com/office/drawing/2014/main" id="{66A8A014-E55E-8E29-9B21-A28C3C28F521}"/>
              </a:ext>
            </a:extLst>
          </p:cNvPr>
          <p:cNvSpPr/>
          <p:nvPr/>
        </p:nvSpPr>
        <p:spPr>
          <a:xfrm>
            <a:off x="6496493" y="2043223"/>
            <a:ext cx="3942907" cy="584791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Vandaag op de planning</a:t>
            </a:r>
          </a:p>
        </p:txBody>
      </p:sp>
      <p:sp>
        <p:nvSpPr>
          <p:cNvPr id="7" name="Pijl: links 6">
            <a:extLst>
              <a:ext uri="{FF2B5EF4-FFF2-40B4-BE49-F238E27FC236}">
                <a16:creationId xmlns:a16="http://schemas.microsoft.com/office/drawing/2014/main" id="{49DDF6DC-D053-0D02-3501-091B212C8E93}"/>
              </a:ext>
            </a:extLst>
          </p:cNvPr>
          <p:cNvSpPr/>
          <p:nvPr/>
        </p:nvSpPr>
        <p:spPr>
          <a:xfrm>
            <a:off x="3413051" y="2604216"/>
            <a:ext cx="3083442" cy="467833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Vandaag op de planning</a:t>
            </a:r>
          </a:p>
        </p:txBody>
      </p:sp>
      <p:sp>
        <p:nvSpPr>
          <p:cNvPr id="8" name="Pijl: links 7">
            <a:extLst>
              <a:ext uri="{FF2B5EF4-FFF2-40B4-BE49-F238E27FC236}">
                <a16:creationId xmlns:a16="http://schemas.microsoft.com/office/drawing/2014/main" id="{7875BF96-10B5-774F-047B-AEA89CA95F1A}"/>
              </a:ext>
            </a:extLst>
          </p:cNvPr>
          <p:cNvSpPr/>
          <p:nvPr/>
        </p:nvSpPr>
        <p:spPr>
          <a:xfrm>
            <a:off x="3739622" y="3189007"/>
            <a:ext cx="3083442" cy="467833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Week 8 op de planning</a:t>
            </a:r>
          </a:p>
        </p:txBody>
      </p:sp>
      <p:sp>
        <p:nvSpPr>
          <p:cNvPr id="9" name="Pijl: links 8">
            <a:extLst>
              <a:ext uri="{FF2B5EF4-FFF2-40B4-BE49-F238E27FC236}">
                <a16:creationId xmlns:a16="http://schemas.microsoft.com/office/drawing/2014/main" id="{DD5FF20C-B31B-2F7C-3561-8D30D027A39C}"/>
              </a:ext>
            </a:extLst>
          </p:cNvPr>
          <p:cNvSpPr/>
          <p:nvPr/>
        </p:nvSpPr>
        <p:spPr>
          <a:xfrm>
            <a:off x="4077079" y="3750000"/>
            <a:ext cx="3083442" cy="467833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Is al 2 keer geweest </a:t>
            </a:r>
          </a:p>
        </p:txBody>
      </p:sp>
      <p:sp>
        <p:nvSpPr>
          <p:cNvPr id="10" name="Pijl: links 9">
            <a:extLst>
              <a:ext uri="{FF2B5EF4-FFF2-40B4-BE49-F238E27FC236}">
                <a16:creationId xmlns:a16="http://schemas.microsoft.com/office/drawing/2014/main" id="{DA44431B-51C5-F8F1-0E93-A133B50E84FE}"/>
              </a:ext>
            </a:extLst>
          </p:cNvPr>
          <p:cNvSpPr/>
          <p:nvPr/>
        </p:nvSpPr>
        <p:spPr>
          <a:xfrm>
            <a:off x="2759907" y="4310993"/>
            <a:ext cx="5328179" cy="57711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/>
              <a:t>Iedere maandag en vrijdag aandacht voor geweest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C762896-34B6-74FE-D885-8DC147A521ED}"/>
              </a:ext>
            </a:extLst>
          </p:cNvPr>
          <p:cNvSpPr txBox="1"/>
          <p:nvPr/>
        </p:nvSpPr>
        <p:spPr>
          <a:xfrm>
            <a:off x="949587" y="5942389"/>
            <a:ext cx="663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Meer aandacht voor groepssamenwerking….wat zou helpen? </a:t>
            </a:r>
          </a:p>
        </p:txBody>
      </p:sp>
      <p:pic>
        <p:nvPicPr>
          <p:cNvPr id="13" name="Afbeelding 12" descr="Stripverhaal checklijst en potlood">
            <a:extLst>
              <a:ext uri="{FF2B5EF4-FFF2-40B4-BE49-F238E27FC236}">
                <a16:creationId xmlns:a16="http://schemas.microsoft.com/office/drawing/2014/main" id="{60FF5879-9412-7186-6CA0-43ABF83D8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23" y="4118525"/>
            <a:ext cx="3396009" cy="254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4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A82020-6E41-3A0B-F8B2-A3F073029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82845"/>
              </p:ext>
            </p:extLst>
          </p:nvPr>
        </p:nvGraphicFramePr>
        <p:xfrm>
          <a:off x="799975" y="850739"/>
          <a:ext cx="10592050" cy="5440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456">
                  <a:extLst>
                    <a:ext uri="{9D8B030D-6E8A-4147-A177-3AD203B41FA5}">
                      <a16:colId xmlns:a16="http://schemas.microsoft.com/office/drawing/2014/main" val="3983803036"/>
                    </a:ext>
                  </a:extLst>
                </a:gridCol>
                <a:gridCol w="2332116">
                  <a:extLst>
                    <a:ext uri="{9D8B030D-6E8A-4147-A177-3AD203B41FA5}">
                      <a16:colId xmlns:a16="http://schemas.microsoft.com/office/drawing/2014/main" val="1095611499"/>
                    </a:ext>
                  </a:extLst>
                </a:gridCol>
                <a:gridCol w="2391107">
                  <a:extLst>
                    <a:ext uri="{9D8B030D-6E8A-4147-A177-3AD203B41FA5}">
                      <a16:colId xmlns:a16="http://schemas.microsoft.com/office/drawing/2014/main" val="1460735619"/>
                    </a:ext>
                  </a:extLst>
                </a:gridCol>
                <a:gridCol w="2199072">
                  <a:extLst>
                    <a:ext uri="{9D8B030D-6E8A-4147-A177-3AD203B41FA5}">
                      <a16:colId xmlns:a16="http://schemas.microsoft.com/office/drawing/2014/main" val="1117646598"/>
                    </a:ext>
                  </a:extLst>
                </a:gridCol>
                <a:gridCol w="2483299">
                  <a:extLst>
                    <a:ext uri="{9D8B030D-6E8A-4147-A177-3AD203B41FA5}">
                      <a16:colId xmlns:a16="http://schemas.microsoft.com/office/drawing/2014/main" val="866690492"/>
                    </a:ext>
                  </a:extLst>
                </a:gridCol>
              </a:tblGrid>
              <a:tr h="546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Maandag </a:t>
                      </a: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Dinsdag </a:t>
                      </a: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Woensdag </a:t>
                      </a: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Vrijdag  21 oktober</a:t>
                      </a:r>
                    </a:p>
                  </a:txBody>
                  <a:tcPr marL="62493" marR="62493" marT="0" marB="0"/>
                </a:tc>
                <a:extLst>
                  <a:ext uri="{0D108BD9-81ED-4DB2-BD59-A6C34878D82A}">
                    <a16:rowId xmlns:a16="http://schemas.microsoft.com/office/drawing/2014/main" val="2764481881"/>
                  </a:ext>
                </a:extLst>
              </a:tr>
              <a:tr h="4893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Ma 17-10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1. Opstart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2</a:t>
                      </a:r>
                      <a:r>
                        <a:rPr lang="nl-NL" sz="1400" b="1">
                          <a:effectLst/>
                        </a:rPr>
                        <a:t>. Van data naar advies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3. Per groep check van verslag: innovatief, volledig, goed niveau? Wat neem je mee uit gesprek met stakeholders?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4. FIMA 5 voor extra vragen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5. Eigen weekplanning maken met: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- LA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- verwerken input uit gesprek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- verslag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- </a:t>
                      </a:r>
                      <a:r>
                        <a:rPr lang="nl-NL" sz="1400" err="1">
                          <a:effectLst/>
                        </a:rPr>
                        <a:t>Pecha</a:t>
                      </a:r>
                      <a:r>
                        <a:rPr lang="nl-NL" sz="1400">
                          <a:effectLst/>
                        </a:rPr>
                        <a:t> </a:t>
                      </a:r>
                      <a:r>
                        <a:rPr lang="nl-NL" sz="1400" err="1">
                          <a:effectLst/>
                        </a:rPr>
                        <a:t>kucha</a:t>
                      </a:r>
                      <a:r>
                        <a:rPr lang="nl-NL" sz="1400">
                          <a:effectLst/>
                        </a:rPr>
                        <a:t>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Iedere groep volgt zijn eigen weekplanning.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Workshop 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‘Omgevingswet’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Iedere groep volgt zijn eigen weekplanning.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Excursie: hou er rekening mee dat je de hele dag weg bent. </a:t>
                      </a: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Vertrek rond 9.00 uur vanaf Tilburg. Terug rond 17.00 uur in Tilburg.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Deadline LA 3 om 23.59 uur </a:t>
                      </a:r>
                    </a:p>
                  </a:txBody>
                  <a:tcPr marL="62493" marR="62493" marT="0" marB="0"/>
                </a:tc>
                <a:extLst>
                  <a:ext uri="{0D108BD9-81ED-4DB2-BD59-A6C34878D82A}">
                    <a16:rowId xmlns:a16="http://schemas.microsoft.com/office/drawing/2014/main" val="2782204212"/>
                  </a:ext>
                </a:extLst>
              </a:tr>
            </a:tbl>
          </a:graphicData>
        </a:graphic>
      </p:graphicFrame>
      <p:pic>
        <p:nvPicPr>
          <p:cNvPr id="4" name="Graphic 3" descr="Badge 7 met effen opvulling">
            <a:extLst>
              <a:ext uri="{FF2B5EF4-FFF2-40B4-BE49-F238E27FC236}">
                <a16:creationId xmlns:a16="http://schemas.microsoft.com/office/drawing/2014/main" id="{6A4916DC-EDB7-A6B9-66E7-DD5F2B12A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985" y="1668959"/>
            <a:ext cx="914400" cy="914400"/>
          </a:xfrm>
          <a:prstGeom prst="rect">
            <a:avLst/>
          </a:prstGeom>
        </p:spPr>
      </p:pic>
      <p:pic>
        <p:nvPicPr>
          <p:cNvPr id="6" name="Afbeelding 5" descr="Esdoorntak met rode bladeren waar de zon van achteren doorheen schijnt">
            <a:extLst>
              <a:ext uri="{FF2B5EF4-FFF2-40B4-BE49-F238E27FC236}">
                <a16:creationId xmlns:a16="http://schemas.microsoft.com/office/drawing/2014/main" id="{D6D60033-3B0A-96F8-9ECA-1471CB96A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89" y="4324395"/>
            <a:ext cx="3411638" cy="227442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9F09B72-E678-26BC-2622-09B0D7B8DDA7}"/>
              </a:ext>
            </a:extLst>
          </p:cNvPr>
          <p:cNvSpPr txBox="1"/>
          <p:nvPr/>
        </p:nvSpPr>
        <p:spPr>
          <a:xfrm>
            <a:off x="9858358" y="5829174"/>
            <a:ext cx="2019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Herfstvakantie </a:t>
            </a:r>
          </a:p>
        </p:txBody>
      </p:sp>
      <p:sp>
        <p:nvSpPr>
          <p:cNvPr id="3" name="Pijl: links 2">
            <a:extLst>
              <a:ext uri="{FF2B5EF4-FFF2-40B4-BE49-F238E27FC236}">
                <a16:creationId xmlns:a16="http://schemas.microsoft.com/office/drawing/2014/main" id="{0BD43DBB-900D-6AE1-05A9-36F484793588}"/>
              </a:ext>
            </a:extLst>
          </p:cNvPr>
          <p:cNvSpPr/>
          <p:nvPr/>
        </p:nvSpPr>
        <p:spPr>
          <a:xfrm>
            <a:off x="3772444" y="2260419"/>
            <a:ext cx="3326130" cy="158877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Alle groepen laten verslag zover als het af is, zien. </a:t>
            </a:r>
          </a:p>
        </p:txBody>
      </p:sp>
    </p:spTree>
    <p:extLst>
      <p:ext uri="{BB962C8B-B14F-4D97-AF65-F5344CB8AC3E}">
        <p14:creationId xmlns:p14="http://schemas.microsoft.com/office/powerpoint/2010/main" val="25444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C9B1C-FF9C-E96D-CC77-A7111C540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Van data naar advies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247565-A5B5-C317-8980-175CE95AB1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Laatste fase!</a:t>
            </a:r>
          </a:p>
        </p:txBody>
      </p:sp>
    </p:spTree>
    <p:extLst>
      <p:ext uri="{BB962C8B-B14F-4D97-AF65-F5344CB8AC3E}">
        <p14:creationId xmlns:p14="http://schemas.microsoft.com/office/powerpoint/2010/main" val="360711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B81E669-E2BA-39DE-6987-B15998443CD7}"/>
              </a:ext>
            </a:extLst>
          </p:cNvPr>
          <p:cNvGraphicFramePr/>
          <p:nvPr/>
        </p:nvGraphicFramePr>
        <p:xfrm>
          <a:off x="438672" y="1331089"/>
          <a:ext cx="11314656" cy="4577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1FDB2999-18BE-7872-A802-31E86DD2DAC5}"/>
              </a:ext>
            </a:extLst>
          </p:cNvPr>
          <p:cNvSpPr txBox="1"/>
          <p:nvPr/>
        </p:nvSpPr>
        <p:spPr>
          <a:xfrm>
            <a:off x="438672" y="425904"/>
            <a:ext cx="292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Proces in P1: 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6D8C0B55-1237-99FE-F156-7137B0C3A66B}"/>
              </a:ext>
            </a:extLst>
          </p:cNvPr>
          <p:cNvSpPr/>
          <p:nvPr/>
        </p:nvSpPr>
        <p:spPr>
          <a:xfrm>
            <a:off x="7434320" y="1331089"/>
            <a:ext cx="1850833" cy="49264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6D06B16-4911-08D4-AC4D-D8921C0266F9}"/>
              </a:ext>
            </a:extLst>
          </p:cNvPr>
          <p:cNvSpPr/>
          <p:nvPr/>
        </p:nvSpPr>
        <p:spPr>
          <a:xfrm>
            <a:off x="8912600" y="1305235"/>
            <a:ext cx="1850833" cy="49264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29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2EC11F-A7AB-50A2-F4DE-07FEC45DD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854763"/>
              </p:ext>
            </p:extLst>
          </p:nvPr>
        </p:nvGraphicFramePr>
        <p:xfrm>
          <a:off x="2032000" y="11659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4E358FBF-3281-DF73-0C91-D0EF1AABF517}"/>
              </a:ext>
            </a:extLst>
          </p:cNvPr>
          <p:cNvSpPr txBox="1"/>
          <p:nvPr/>
        </p:nvSpPr>
        <p:spPr>
          <a:xfrm>
            <a:off x="4940089" y="418275"/>
            <a:ext cx="5135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chemeClr val="accent1"/>
                </a:solidFill>
              </a:rPr>
              <a:t>Hoofdvraag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811D9069-073F-5364-B0C2-59A9DBC9C652}"/>
                  </a:ext>
                </a:extLst>
              </p14:cNvPr>
              <p14:cNvContentPartPr/>
              <p14:nvPr/>
            </p14:nvContentPartPr>
            <p14:xfrm>
              <a:off x="2687609" y="743467"/>
              <a:ext cx="2456640" cy="5709240"/>
            </p14:xfrm>
          </p:contentPart>
        </mc:Choice>
        <mc:Fallback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811D9069-073F-5364-B0C2-59A9DBC9C6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609" y="635460"/>
                <a:ext cx="2564280" cy="5924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778969F5-39EB-76A1-BF7A-79CAE7D6E8AB}"/>
                  </a:ext>
                </a:extLst>
              </p14:cNvPr>
              <p14:cNvContentPartPr/>
              <p14:nvPr/>
            </p14:nvContentPartPr>
            <p14:xfrm>
              <a:off x="-1074391" y="2264467"/>
              <a:ext cx="360" cy="360"/>
            </p14:xfrm>
          </p:contentPart>
        </mc:Choice>
        <mc:Fallback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778969F5-39EB-76A1-BF7A-79CAE7D6E8A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128391" y="215646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A3F2A733-8D18-A994-617D-55F9BDD1017B}"/>
                  </a:ext>
                </a:extLst>
              </p14:cNvPr>
              <p14:cNvContentPartPr/>
              <p14:nvPr/>
            </p14:nvContentPartPr>
            <p14:xfrm>
              <a:off x="-2155817" y="870549"/>
              <a:ext cx="360" cy="360"/>
            </p14:xfrm>
          </p:contentPart>
        </mc:Choice>
        <mc:Fallback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A3F2A733-8D18-A994-617D-55F9BDD101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209817" y="76254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9058173C-A539-876D-9F20-E9F9F02012A8}"/>
                  </a:ext>
                </a:extLst>
              </p14:cNvPr>
              <p14:cNvContentPartPr/>
              <p14:nvPr/>
            </p14:nvContentPartPr>
            <p14:xfrm>
              <a:off x="-1882231" y="626827"/>
              <a:ext cx="360" cy="360"/>
            </p14:xfrm>
          </p:contentPart>
        </mc:Choice>
        <mc:Fallback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9058173C-A539-876D-9F20-E9F9F02012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936231" y="51882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0DF2F1E2-286F-A486-D882-7FF028A0053B}"/>
                  </a:ext>
                </a:extLst>
              </p14:cNvPr>
              <p14:cNvContentPartPr/>
              <p14:nvPr/>
            </p14:nvContentPartPr>
            <p14:xfrm>
              <a:off x="-1882231" y="626827"/>
              <a:ext cx="360" cy="360"/>
            </p14:xfrm>
          </p:contentPart>
        </mc:Choice>
        <mc:Fallback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0DF2F1E2-286F-A486-D882-7FF028A005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936231" y="51882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C2EEA698-8A59-09AB-A200-E7A034E54C90}"/>
                  </a:ext>
                </a:extLst>
              </p14:cNvPr>
              <p14:cNvContentPartPr/>
              <p14:nvPr/>
            </p14:nvContentPartPr>
            <p14:xfrm>
              <a:off x="-1393351" y="594787"/>
              <a:ext cx="360" cy="360"/>
            </p14:xfrm>
          </p:contentPart>
        </mc:Choice>
        <mc:Fallback>
          <p:pic>
            <p:nvPicPr>
              <p:cNvPr id="25" name="Inkt 24">
                <a:extLst>
                  <a:ext uri="{FF2B5EF4-FFF2-40B4-BE49-F238E27FC236}">
                    <a16:creationId xmlns:a16="http://schemas.microsoft.com/office/drawing/2014/main" id="{C2EEA698-8A59-09AB-A200-E7A034E54C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447351" y="486787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647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sand-2543424_1280 In 5 stappen van een idee naar een fantastisch plan! - CONSENT-methode">
            <a:extLst>
              <a:ext uri="{FF2B5EF4-FFF2-40B4-BE49-F238E27FC236}">
                <a16:creationId xmlns:a16="http://schemas.microsoft.com/office/drawing/2014/main" id="{0F6C4CE8-5F77-E8C6-7A9C-E59548F28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9645F36-169C-DC9D-75B8-CF16FDC4A1B2}"/>
              </a:ext>
            </a:extLst>
          </p:cNvPr>
          <p:cNvSpPr txBox="1"/>
          <p:nvPr/>
        </p:nvSpPr>
        <p:spPr>
          <a:xfrm>
            <a:off x="517451" y="5450705"/>
            <a:ext cx="5369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chemeClr val="bg1"/>
                </a:solidFill>
              </a:rPr>
              <a:t>Hoe pak je dit aan, welke stappen zet je? </a:t>
            </a:r>
          </a:p>
        </p:txBody>
      </p:sp>
    </p:spTree>
    <p:extLst>
      <p:ext uri="{BB962C8B-B14F-4D97-AF65-F5344CB8AC3E}">
        <p14:creationId xmlns:p14="http://schemas.microsoft.com/office/powerpoint/2010/main" val="23075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C15D57-9AB2-4B86-88D9-0585CC7C62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72B61F-C34B-410F-9244-605F70D58DA0}">
  <ds:schemaRefs>
    <ds:schemaRef ds:uri="2c4f0c93-2979-4f27-aab2-70de95932352"/>
    <ds:schemaRef ds:uri="c6f82ce1-f6df-49a5-8b49-cf8409a27aa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97353F-A3AE-49D6-B79F-AD1620908EAB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2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Kantoorthema</vt:lpstr>
      <vt:lpstr>Kantoorthema</vt:lpstr>
      <vt:lpstr>Kantoorthema</vt:lpstr>
      <vt:lpstr>Kantoorthema</vt:lpstr>
      <vt:lpstr>Aftrap week 7  IBS Leefbare stad </vt:lpstr>
      <vt:lpstr>PowerPoint Presentation</vt:lpstr>
      <vt:lpstr>Programma </vt:lpstr>
      <vt:lpstr>Enquête van vrijdag! </vt:lpstr>
      <vt:lpstr>PowerPoint Presentation</vt:lpstr>
      <vt:lpstr>Van data naar advies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van het verslag</vt:lpstr>
      <vt:lpstr>En nu: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Aftrap week 7  IBS Leefbare stad </dc:title>
  <dc:creator>Pascalle Cup</dc:creator>
  <cp:revision>1</cp:revision>
  <dcterms:created xsi:type="dcterms:W3CDTF">2022-10-15T19:13:53Z</dcterms:created>
  <dcterms:modified xsi:type="dcterms:W3CDTF">2022-10-17T08:21:44Z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